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4707" r:id="rId3"/>
    <p:sldId id="4709" r:id="rId5"/>
    <p:sldId id="4710" r:id="rId6"/>
    <p:sldId id="4664" r:id="rId7"/>
    <p:sldId id="4476" r:id="rId8"/>
    <p:sldId id="4666" r:id="rId9"/>
    <p:sldId id="4651" r:id="rId10"/>
    <p:sldId id="4711" r:id="rId11"/>
    <p:sldId id="4715" r:id="rId12"/>
    <p:sldId id="4668" r:id="rId13"/>
    <p:sldId id="4685" r:id="rId14"/>
    <p:sldId id="4717" r:id="rId15"/>
    <p:sldId id="4712" r:id="rId16"/>
    <p:sldId id="4714" r:id="rId17"/>
    <p:sldId id="4658" r:id="rId18"/>
    <p:sldId id="4665" r:id="rId19"/>
    <p:sldId id="4662" r:id="rId20"/>
    <p:sldId id="4713" r:id="rId21"/>
    <p:sldId id="4667" r:id="rId22"/>
    <p:sldId id="4656" r:id="rId23"/>
    <p:sldId id="4716" r:id="rId24"/>
    <p:sldId id="4708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ABA"/>
    <a:srgbClr val="1E6C7A"/>
    <a:srgbClr val="BF0000"/>
    <a:srgbClr val="166CA3"/>
    <a:srgbClr val="10517A"/>
    <a:srgbClr val="FFFFFF"/>
    <a:srgbClr val="19B7F4"/>
    <a:srgbClr val="4BC1DD"/>
    <a:srgbClr val="EE916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2" autoAdjust="0"/>
    <p:restoredTop sz="95274" autoAdjust="0"/>
  </p:normalViewPr>
  <p:slideViewPr>
    <p:cSldViewPr>
      <p:cViewPr varScale="1">
        <p:scale>
          <a:sx n="81" d="100"/>
          <a:sy n="81" d="100"/>
        </p:scale>
        <p:origin x="264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355" y="0"/>
            <a:ext cx="12858396" cy="4562821"/>
          </a:xfrm>
          <a:custGeom>
            <a:avLst/>
            <a:gdLst>
              <a:gd name="T0" fmla="*/ 0 w 5772"/>
              <a:gd name="T1" fmla="*/ 0 h 2044"/>
              <a:gd name="T2" fmla="*/ 5772 w 5772"/>
              <a:gd name="T3" fmla="*/ 0 h 2044"/>
              <a:gd name="T4" fmla="*/ 5772 w 5772"/>
              <a:gd name="T5" fmla="*/ 1764 h 2044"/>
              <a:gd name="T6" fmla="*/ 4311 w 5772"/>
              <a:gd name="T7" fmla="*/ 2044 h 2044"/>
              <a:gd name="T8" fmla="*/ 0 w 5772"/>
              <a:gd name="T9" fmla="*/ 1466 h 2044"/>
              <a:gd name="T10" fmla="*/ 0 w 5772"/>
              <a:gd name="T11" fmla="*/ 0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2" h="2044">
                <a:moveTo>
                  <a:pt x="0" y="0"/>
                </a:moveTo>
                <a:lnTo>
                  <a:pt x="5772" y="0"/>
                </a:lnTo>
                <a:lnTo>
                  <a:pt x="5772" y="1764"/>
                </a:lnTo>
                <a:lnTo>
                  <a:pt x="4311" y="2044"/>
                </a:lnTo>
                <a:lnTo>
                  <a:pt x="0" y="14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152" b="-8366"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355" y="2446600"/>
            <a:ext cx="9603698" cy="2116220"/>
          </a:xfrm>
          <a:custGeom>
            <a:avLst/>
            <a:gdLst>
              <a:gd name="T0" fmla="*/ 1960 w 4311"/>
              <a:gd name="T1" fmla="*/ 0 h 948"/>
              <a:gd name="T2" fmla="*/ 4311 w 4311"/>
              <a:gd name="T3" fmla="*/ 948 h 948"/>
              <a:gd name="T4" fmla="*/ 0 w 4311"/>
              <a:gd name="T5" fmla="*/ 370 h 948"/>
              <a:gd name="T6" fmla="*/ 0 w 4311"/>
              <a:gd name="T7" fmla="*/ 102 h 948"/>
              <a:gd name="T8" fmla="*/ 1960 w 4311"/>
              <a:gd name="T9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1" h="948">
                <a:moveTo>
                  <a:pt x="1960" y="0"/>
                </a:moveTo>
                <a:lnTo>
                  <a:pt x="4311" y="948"/>
                </a:lnTo>
                <a:lnTo>
                  <a:pt x="0" y="370"/>
                </a:lnTo>
                <a:lnTo>
                  <a:pt x="0" y="102"/>
                </a:lnTo>
                <a:lnTo>
                  <a:pt x="196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8378807" y="1906384"/>
            <a:ext cx="4479944" cy="2656436"/>
          </a:xfrm>
          <a:custGeom>
            <a:avLst/>
            <a:gdLst>
              <a:gd name="T0" fmla="*/ 2011 w 2011"/>
              <a:gd name="T1" fmla="*/ 0 h 1190"/>
              <a:gd name="T2" fmla="*/ 2011 w 2011"/>
              <a:gd name="T3" fmla="*/ 910 h 1190"/>
              <a:gd name="T4" fmla="*/ 550 w 2011"/>
              <a:gd name="T5" fmla="*/ 1190 h 1190"/>
              <a:gd name="T6" fmla="*/ 0 w 2011"/>
              <a:gd name="T7" fmla="*/ 1118 h 1190"/>
              <a:gd name="T8" fmla="*/ 2011 w 2011"/>
              <a:gd name="T9" fmla="*/ 0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1" h="1190">
                <a:moveTo>
                  <a:pt x="2011" y="0"/>
                </a:moveTo>
                <a:lnTo>
                  <a:pt x="2011" y="910"/>
                </a:lnTo>
                <a:lnTo>
                  <a:pt x="550" y="1190"/>
                </a:lnTo>
                <a:lnTo>
                  <a:pt x="0" y="1118"/>
                </a:lnTo>
                <a:lnTo>
                  <a:pt x="20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355" y="2446600"/>
            <a:ext cx="4366329" cy="2163099"/>
          </a:xfrm>
          <a:custGeom>
            <a:avLst/>
            <a:gdLst>
              <a:gd name="T0" fmla="*/ 1960 w 1960"/>
              <a:gd name="T1" fmla="*/ 0 h 969"/>
              <a:gd name="T2" fmla="*/ 0 w 1960"/>
              <a:gd name="T3" fmla="*/ 969 h 969"/>
              <a:gd name="T4" fmla="*/ 0 w 1960"/>
              <a:gd name="T5" fmla="*/ 102 h 969"/>
              <a:gd name="T6" fmla="*/ 1960 w 1960"/>
              <a:gd name="T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" h="969">
                <a:moveTo>
                  <a:pt x="1960" y="0"/>
                </a:moveTo>
                <a:lnTo>
                  <a:pt x="0" y="969"/>
                </a:lnTo>
                <a:lnTo>
                  <a:pt x="0" y="102"/>
                </a:lnTo>
                <a:lnTo>
                  <a:pt x="196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2199844" y="5387989"/>
            <a:ext cx="51298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研讨 总结计划 月报告 年报告 销售报告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2199844" y="4403695"/>
            <a:ext cx="512981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6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工作总结</a:t>
            </a:r>
            <a:r>
              <a:rPr lang="en-US" altLang="zh-CN" sz="66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altLang="zh-CN" sz="66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199844" y="6288297"/>
            <a:ext cx="3973016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200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：尚景</a:t>
            </a:r>
            <a:endParaRPr lang="zh-CN" altLang="en-US" sz="1200" dirty="0">
              <a:solidFill>
                <a:schemeClr val="accent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9997836" y="3029886"/>
            <a:ext cx="268728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0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en-US" altLang="zh-CN" sz="80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28334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49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49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7" grpId="0"/>
      <p:bldP spid="7" grpId="1"/>
      <p:bldP spid="8" grpId="0"/>
      <p:bldP spid="8" grpId="1"/>
      <p:bldP spid="9" grpId="0" bldLvl="0" animBg="1"/>
      <p:bldP spid="9" grpId="1" bldLvl="0" animBg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27937" y="1786815"/>
            <a:ext cx="4411347" cy="865305"/>
            <a:chOff x="7855640" y="3619632"/>
            <a:chExt cx="4182840" cy="820481"/>
          </a:xfrm>
        </p:grpSpPr>
        <p:sp>
          <p:nvSpPr>
            <p:cNvPr id="17" name="TextBox 16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55640" y="3914813"/>
              <a:ext cx="4182840" cy="5253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27937" y="2810513"/>
            <a:ext cx="4411347" cy="843376"/>
            <a:chOff x="7855640" y="3619632"/>
            <a:chExt cx="4182840" cy="799688"/>
          </a:xfrm>
        </p:grpSpPr>
        <p:sp>
          <p:nvSpPr>
            <p:cNvPr id="20" name="TextBox 19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55640" y="3914813"/>
              <a:ext cx="4182840" cy="5045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27937" y="3834210"/>
            <a:ext cx="4411347" cy="843376"/>
            <a:chOff x="7855640" y="3619632"/>
            <a:chExt cx="4182840" cy="799688"/>
          </a:xfrm>
        </p:grpSpPr>
        <p:sp>
          <p:nvSpPr>
            <p:cNvPr id="23" name="TextBox 22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55640" y="3914813"/>
              <a:ext cx="4182840" cy="5045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27937" y="4857906"/>
            <a:ext cx="4411347" cy="843376"/>
            <a:chOff x="7855640" y="3619632"/>
            <a:chExt cx="4182840" cy="799688"/>
          </a:xfrm>
        </p:grpSpPr>
        <p:sp>
          <p:nvSpPr>
            <p:cNvPr id="26" name="TextBox 25"/>
            <p:cNvSpPr txBox="1"/>
            <p:nvPr/>
          </p:nvSpPr>
          <p:spPr>
            <a:xfrm>
              <a:off x="7855640" y="3619632"/>
              <a:ext cx="1191654" cy="204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55640" y="3914813"/>
              <a:ext cx="4182840" cy="5045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51179" y="1828206"/>
            <a:ext cx="6107571" cy="3873076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13045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511612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892769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927392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4" y="2707236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58173" y="2707236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40872" y="2707236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416276" y="2707236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80141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80141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246724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246725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629010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629011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901129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01129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rot="16200000" flipH="1">
            <a:off x="4018475" y="4080496"/>
            <a:ext cx="4821803" cy="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31192" y="2272324"/>
            <a:ext cx="5214758" cy="4219075"/>
            <a:chOff x="4857752" y="1643056"/>
            <a:chExt cx="3708476" cy="3000396"/>
          </a:xfrm>
        </p:grpSpPr>
        <p:sp>
          <p:nvSpPr>
            <p:cNvPr id="16" name="Rectangle 15"/>
            <p:cNvSpPr/>
            <p:nvPr/>
          </p:nvSpPr>
          <p:spPr>
            <a:xfrm>
              <a:off x="4857752" y="2928940"/>
              <a:ext cx="3708476" cy="1714512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Group 16"/>
            <p:cNvGrpSpPr/>
            <p:nvPr/>
          </p:nvGrpSpPr>
          <p:grpSpPr>
            <a:xfrm>
              <a:off x="4857752" y="1643056"/>
              <a:ext cx="3708476" cy="1013816"/>
              <a:chOff x="4857752" y="1643056"/>
              <a:chExt cx="3708476" cy="101381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857752" y="2000246"/>
                <a:ext cx="3708476" cy="6566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57752" y="1643056"/>
                <a:ext cx="1823961" cy="21887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直接复制你的内容到此</a:t>
                </a:r>
                <a:endPara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884237" y="1669596"/>
            <a:ext cx="5140459" cy="4037407"/>
            <a:chOff x="628574" y="1214428"/>
            <a:chExt cx="3655639" cy="2871204"/>
          </a:xfrm>
        </p:grpSpPr>
        <p:sp>
          <p:nvSpPr>
            <p:cNvPr id="15" name="Rectangle 14"/>
            <p:cNvSpPr/>
            <p:nvPr/>
          </p:nvSpPr>
          <p:spPr>
            <a:xfrm>
              <a:off x="628575" y="1214428"/>
              <a:ext cx="3655638" cy="1714512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" name="Group 17"/>
            <p:cNvGrpSpPr/>
            <p:nvPr/>
          </p:nvGrpSpPr>
          <p:grpSpPr>
            <a:xfrm>
              <a:off x="628574" y="3071816"/>
              <a:ext cx="3655639" cy="1013816"/>
              <a:chOff x="628574" y="3071816"/>
              <a:chExt cx="3655639" cy="1013816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28575" y="3429006"/>
                <a:ext cx="3655638" cy="6566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修改文字内容，也可以直接复制你的内容到此。请替换文字内容</a:t>
                </a:r>
                <a:r>
                  <a:rPr lang="zh-CN" alt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，添加相关标题，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修改文字内容，也可以直接复制你的内容到此。</a:t>
                </a:r>
                <a:endPara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28574" y="3071816"/>
                <a:ext cx="1946294" cy="2188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直接复制你的内容到此</a:t>
                </a:r>
                <a:endPara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3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prism isInverted="1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71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17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71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17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2800" y="1339385"/>
            <a:ext cx="5258739" cy="530112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54869" y="4055350"/>
            <a:ext cx="2755383" cy="258516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90567" y="4055350"/>
            <a:ext cx="2755383" cy="258516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561" name="组合 38"/>
          <p:cNvGrpSpPr/>
          <p:nvPr/>
        </p:nvGrpSpPr>
        <p:grpSpPr bwMode="auto">
          <a:xfrm>
            <a:off x="6429375" y="2464197"/>
            <a:ext cx="992815" cy="992816"/>
            <a:chOff x="0" y="0"/>
            <a:chExt cx="941070" cy="941070"/>
          </a:xfrm>
          <a:solidFill>
            <a:schemeClr val="accent1"/>
          </a:solidFill>
        </p:grpSpPr>
        <p:sp>
          <p:nvSpPr>
            <p:cNvPr id="23562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3" name="Freeform 10"/>
            <p:cNvSpPr>
              <a:spLocks noEditPoints="1"/>
            </p:cNvSpPr>
            <p:nvPr/>
          </p:nvSpPr>
          <p:spPr bwMode="auto">
            <a:xfrm>
              <a:off x="174430" y="206113"/>
              <a:ext cx="628568" cy="528844"/>
            </a:xfrm>
            <a:custGeom>
              <a:avLst/>
              <a:gdLst>
                <a:gd name="T0" fmla="*/ 1050 w 1051"/>
                <a:gd name="T1" fmla="*/ 533 h 884"/>
                <a:gd name="T2" fmla="*/ 1048 w 1051"/>
                <a:gd name="T3" fmla="*/ 520 h 884"/>
                <a:gd name="T4" fmla="*/ 1046 w 1051"/>
                <a:gd name="T5" fmla="*/ 505 h 884"/>
                <a:gd name="T6" fmla="*/ 1042 w 1051"/>
                <a:gd name="T7" fmla="*/ 489 h 884"/>
                <a:gd name="T8" fmla="*/ 1040 w 1051"/>
                <a:gd name="T9" fmla="*/ 479 h 884"/>
                <a:gd name="T10" fmla="*/ 1034 w 1051"/>
                <a:gd name="T11" fmla="*/ 460 h 884"/>
                <a:gd name="T12" fmla="*/ 1034 w 1051"/>
                <a:gd name="T13" fmla="*/ 459 h 884"/>
                <a:gd name="T14" fmla="*/ 894 w 1051"/>
                <a:gd name="T15" fmla="*/ 287 h 884"/>
                <a:gd name="T16" fmla="*/ 889 w 1051"/>
                <a:gd name="T17" fmla="*/ 284 h 884"/>
                <a:gd name="T18" fmla="*/ 873 w 1051"/>
                <a:gd name="T19" fmla="*/ 275 h 884"/>
                <a:gd name="T20" fmla="*/ 863 w 1051"/>
                <a:gd name="T21" fmla="*/ 271 h 884"/>
                <a:gd name="T22" fmla="*/ 848 w 1051"/>
                <a:gd name="T23" fmla="*/ 264 h 884"/>
                <a:gd name="T24" fmla="*/ 837 w 1051"/>
                <a:gd name="T25" fmla="*/ 260 h 884"/>
                <a:gd name="T26" fmla="*/ 821 w 1051"/>
                <a:gd name="T27" fmla="*/ 255 h 884"/>
                <a:gd name="T28" fmla="*/ 819 w 1051"/>
                <a:gd name="T29" fmla="*/ 254 h 884"/>
                <a:gd name="T30" fmla="*/ 511 w 1051"/>
                <a:gd name="T31" fmla="*/ 0 h 884"/>
                <a:gd name="T32" fmla="*/ 196 w 1051"/>
                <a:gd name="T33" fmla="*/ 315 h 884"/>
                <a:gd name="T34" fmla="*/ 197 w 1051"/>
                <a:gd name="T35" fmla="*/ 330 h 884"/>
                <a:gd name="T36" fmla="*/ 0 w 1051"/>
                <a:gd name="T37" fmla="*/ 600 h 884"/>
                <a:gd name="T38" fmla="*/ 283 w 1051"/>
                <a:gd name="T39" fmla="*/ 884 h 884"/>
                <a:gd name="T40" fmla="*/ 730 w 1051"/>
                <a:gd name="T41" fmla="*/ 884 h 884"/>
                <a:gd name="T42" fmla="*/ 1051 w 1051"/>
                <a:gd name="T43" fmla="*/ 562 h 884"/>
                <a:gd name="T44" fmla="*/ 1050 w 1051"/>
                <a:gd name="T45" fmla="*/ 533 h 884"/>
                <a:gd name="T46" fmla="*/ 730 w 1051"/>
                <a:gd name="T47" fmla="*/ 825 h 884"/>
                <a:gd name="T48" fmla="*/ 283 w 1051"/>
                <a:gd name="T49" fmla="*/ 825 h 884"/>
                <a:gd name="T50" fmla="*/ 59 w 1051"/>
                <a:gd name="T51" fmla="*/ 600 h 884"/>
                <a:gd name="T52" fmla="*/ 205 w 1051"/>
                <a:gd name="T53" fmla="*/ 389 h 884"/>
                <a:gd name="T54" fmla="*/ 265 w 1051"/>
                <a:gd name="T55" fmla="*/ 512 h 884"/>
                <a:gd name="T56" fmla="*/ 288 w 1051"/>
                <a:gd name="T57" fmla="*/ 523 h 884"/>
                <a:gd name="T58" fmla="*/ 307 w 1051"/>
                <a:gd name="T59" fmla="*/ 516 h 884"/>
                <a:gd name="T60" fmla="*/ 311 w 1051"/>
                <a:gd name="T61" fmla="*/ 475 h 884"/>
                <a:gd name="T62" fmla="*/ 257 w 1051"/>
                <a:gd name="T63" fmla="*/ 348 h 884"/>
                <a:gd name="T64" fmla="*/ 257 w 1051"/>
                <a:gd name="T65" fmla="*/ 348 h 884"/>
                <a:gd name="T66" fmla="*/ 255 w 1051"/>
                <a:gd name="T67" fmla="*/ 331 h 884"/>
                <a:gd name="T68" fmla="*/ 255 w 1051"/>
                <a:gd name="T69" fmla="*/ 315 h 884"/>
                <a:gd name="T70" fmla="*/ 511 w 1051"/>
                <a:gd name="T71" fmla="*/ 59 h 884"/>
                <a:gd name="T72" fmla="*/ 756 w 1051"/>
                <a:gd name="T73" fmla="*/ 243 h 884"/>
                <a:gd name="T74" fmla="*/ 730 w 1051"/>
                <a:gd name="T75" fmla="*/ 241 h 884"/>
                <a:gd name="T76" fmla="*/ 532 w 1051"/>
                <a:gd name="T77" fmla="*/ 310 h 884"/>
                <a:gd name="T78" fmla="*/ 527 w 1051"/>
                <a:gd name="T79" fmla="*/ 351 h 884"/>
                <a:gd name="T80" fmla="*/ 568 w 1051"/>
                <a:gd name="T81" fmla="*/ 356 h 884"/>
                <a:gd name="T82" fmla="*/ 730 w 1051"/>
                <a:gd name="T83" fmla="*/ 300 h 884"/>
                <a:gd name="T84" fmla="*/ 792 w 1051"/>
                <a:gd name="T85" fmla="*/ 307 h 884"/>
                <a:gd name="T86" fmla="*/ 846 w 1051"/>
                <a:gd name="T87" fmla="*/ 327 h 884"/>
                <a:gd name="T88" fmla="*/ 851 w 1051"/>
                <a:gd name="T89" fmla="*/ 330 h 884"/>
                <a:gd name="T90" fmla="*/ 866 w 1051"/>
                <a:gd name="T91" fmla="*/ 338 h 884"/>
                <a:gd name="T92" fmla="*/ 871 w 1051"/>
                <a:gd name="T93" fmla="*/ 341 h 884"/>
                <a:gd name="T94" fmla="*/ 886 w 1051"/>
                <a:gd name="T95" fmla="*/ 352 h 884"/>
                <a:gd name="T96" fmla="*/ 888 w 1051"/>
                <a:gd name="T97" fmla="*/ 353 h 884"/>
                <a:gd name="T98" fmla="*/ 977 w 1051"/>
                <a:gd name="T99" fmla="*/ 473 h 884"/>
                <a:gd name="T100" fmla="*/ 978 w 1051"/>
                <a:gd name="T101" fmla="*/ 476 h 884"/>
                <a:gd name="T102" fmla="*/ 983 w 1051"/>
                <a:gd name="T103" fmla="*/ 493 h 884"/>
                <a:gd name="T104" fmla="*/ 985 w 1051"/>
                <a:gd name="T105" fmla="*/ 500 h 884"/>
                <a:gd name="T106" fmla="*/ 988 w 1051"/>
                <a:gd name="T107" fmla="*/ 515 h 884"/>
                <a:gd name="T108" fmla="*/ 990 w 1051"/>
                <a:gd name="T109" fmla="*/ 527 h 884"/>
                <a:gd name="T110" fmla="*/ 991 w 1051"/>
                <a:gd name="T111" fmla="*/ 538 h 884"/>
                <a:gd name="T112" fmla="*/ 993 w 1051"/>
                <a:gd name="T113" fmla="*/ 562 h 884"/>
                <a:gd name="T114" fmla="*/ 730 w 1051"/>
                <a:gd name="T115" fmla="*/ 82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64" name="组合 40"/>
          <p:cNvGrpSpPr/>
          <p:nvPr/>
        </p:nvGrpSpPr>
        <p:grpSpPr bwMode="auto">
          <a:xfrm>
            <a:off x="9511621" y="2464197"/>
            <a:ext cx="992816" cy="992816"/>
            <a:chOff x="0" y="0"/>
            <a:chExt cx="941070" cy="941070"/>
          </a:xfrm>
          <a:solidFill>
            <a:schemeClr val="accent3"/>
          </a:solidFill>
        </p:grpSpPr>
        <p:sp>
          <p:nvSpPr>
            <p:cNvPr id="23565" name="圆角矩形 19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6" name="Freeform 11"/>
            <p:cNvSpPr>
              <a:spLocks noEditPoints="1"/>
            </p:cNvSpPr>
            <p:nvPr/>
          </p:nvSpPr>
          <p:spPr bwMode="auto">
            <a:xfrm>
              <a:off x="162294" y="129606"/>
              <a:ext cx="616481" cy="664833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567" name="组合 39"/>
          <p:cNvGrpSpPr/>
          <p:nvPr/>
        </p:nvGrpSpPr>
        <p:grpSpPr bwMode="auto">
          <a:xfrm>
            <a:off x="7969662" y="2464197"/>
            <a:ext cx="992815" cy="992816"/>
            <a:chOff x="0" y="0"/>
            <a:chExt cx="941070" cy="941070"/>
          </a:xfrm>
          <a:solidFill>
            <a:schemeClr val="accent2"/>
          </a:solidFill>
        </p:grpSpPr>
        <p:sp>
          <p:nvSpPr>
            <p:cNvPr id="23568" name="圆角矩形 18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569" name="组合 2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" y="152602"/>
              <a:ext cx="645958" cy="621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70" name="组合 41"/>
          <p:cNvGrpSpPr/>
          <p:nvPr/>
        </p:nvGrpSpPr>
        <p:grpSpPr bwMode="auto">
          <a:xfrm>
            <a:off x="11051908" y="2464197"/>
            <a:ext cx="992816" cy="992816"/>
            <a:chOff x="0" y="0"/>
            <a:chExt cx="941070" cy="941070"/>
          </a:xfrm>
          <a:solidFill>
            <a:schemeClr val="accent4"/>
          </a:solidFill>
        </p:grpSpPr>
        <p:sp>
          <p:nvSpPr>
            <p:cNvPr id="23571" name="圆角矩形 20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572" name="组合 3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4" name="矩形 36"/>
          <p:cNvSpPr>
            <a:spLocks noChangeArrowheads="1"/>
          </p:cNvSpPr>
          <p:nvPr/>
        </p:nvSpPr>
        <p:spPr bwMode="auto">
          <a:xfrm>
            <a:off x="6429375" y="1339386"/>
            <a:ext cx="561534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35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57322" y="2233528"/>
            <a:ext cx="2541032" cy="870320"/>
            <a:chOff x="8451509" y="2034687"/>
            <a:chExt cx="3254568" cy="825279"/>
          </a:xfrm>
        </p:grpSpPr>
        <p:sp>
          <p:nvSpPr>
            <p:cNvPr id="13" name="TextBox 12"/>
            <p:cNvSpPr txBox="1"/>
            <p:nvPr/>
          </p:nvSpPr>
          <p:spPr>
            <a:xfrm>
              <a:off x="8451509" y="2034687"/>
              <a:ext cx="1846179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057322" y="3118243"/>
            <a:ext cx="2496908" cy="870320"/>
            <a:chOff x="8508022" y="2034687"/>
            <a:chExt cx="3198055" cy="825279"/>
          </a:xfrm>
        </p:grpSpPr>
        <p:sp>
          <p:nvSpPr>
            <p:cNvPr id="17" name="TextBox 16"/>
            <p:cNvSpPr txBox="1"/>
            <p:nvPr/>
          </p:nvSpPr>
          <p:spPr>
            <a:xfrm>
              <a:off x="8514715" y="2034687"/>
              <a:ext cx="184618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57322" y="4887675"/>
            <a:ext cx="2496909" cy="870319"/>
            <a:chOff x="8508022" y="2034687"/>
            <a:chExt cx="3198055" cy="825280"/>
          </a:xfrm>
        </p:grpSpPr>
        <p:sp>
          <p:nvSpPr>
            <p:cNvPr id="20" name="TextBox 19"/>
            <p:cNvSpPr txBox="1"/>
            <p:nvPr/>
          </p:nvSpPr>
          <p:spPr>
            <a:xfrm>
              <a:off x="8514343" y="2034687"/>
              <a:ext cx="184617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08022" y="2365039"/>
              <a:ext cx="319805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57322" y="4002958"/>
            <a:ext cx="2522171" cy="870320"/>
            <a:chOff x="8475665" y="2034687"/>
            <a:chExt cx="3230412" cy="825279"/>
          </a:xfrm>
        </p:grpSpPr>
        <p:sp>
          <p:nvSpPr>
            <p:cNvPr id="23" name="TextBox 22"/>
            <p:cNvSpPr txBox="1"/>
            <p:nvPr/>
          </p:nvSpPr>
          <p:spPr>
            <a:xfrm>
              <a:off x="8475665" y="2034687"/>
              <a:ext cx="1909828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3992" y="2777120"/>
              <a:ext cx="1455026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29140" y="4123237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/>
          <p:cNvSpPr/>
          <p:nvPr/>
        </p:nvSpPr>
        <p:spPr>
          <a:xfrm>
            <a:off x="7093350" y="2353961"/>
            <a:ext cx="1765093" cy="1521633"/>
          </a:xfrm>
          <a:prstGeom prst="hexagon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Hexagon 24"/>
          <p:cNvSpPr/>
          <p:nvPr/>
        </p:nvSpPr>
        <p:spPr>
          <a:xfrm>
            <a:off x="5546828" y="1610331"/>
            <a:ext cx="1765093" cy="1521633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7088102" y="4061474"/>
            <a:ext cx="1765093" cy="1521633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3989751" y="2353961"/>
            <a:ext cx="1765093" cy="1521633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3989751" y="4061474"/>
            <a:ext cx="1765093" cy="1521633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5566772" y="4822043"/>
            <a:ext cx="1765093" cy="1521633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55013" y="3200320"/>
            <a:ext cx="7934279" cy="1531416"/>
            <a:chOff x="52530" y="1944143"/>
            <a:chExt cx="7968598" cy="1538041"/>
          </a:xfrm>
          <a:solidFill>
            <a:schemeClr val="bg1"/>
          </a:solidFill>
        </p:grpSpPr>
        <p:grpSp>
          <p:nvGrpSpPr>
            <p:cNvPr id="3" name="Group 2"/>
            <p:cNvGrpSpPr/>
            <p:nvPr/>
          </p:nvGrpSpPr>
          <p:grpSpPr>
            <a:xfrm>
              <a:off x="3145192" y="1953970"/>
              <a:ext cx="1772728" cy="1528214"/>
              <a:chOff x="3145192" y="1953970"/>
              <a:chExt cx="1772728" cy="1528214"/>
            </a:xfrm>
            <a:grpFill/>
          </p:grpSpPr>
          <p:sp>
            <p:nvSpPr>
              <p:cNvPr id="23" name="Hexagon 22"/>
              <p:cNvSpPr/>
              <p:nvPr/>
            </p:nvSpPr>
            <p:spPr>
              <a:xfrm>
                <a:off x="3145192" y="1953970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3676028" y="2509633"/>
                <a:ext cx="664606" cy="397235"/>
              </a:xfrm>
              <a:custGeom>
                <a:avLst/>
                <a:gdLst>
                  <a:gd name="T0" fmla="*/ 226 w 256"/>
                  <a:gd name="T1" fmla="*/ 131 h 154"/>
                  <a:gd name="T2" fmla="*/ 226 w 256"/>
                  <a:gd name="T3" fmla="*/ 130 h 154"/>
                  <a:gd name="T4" fmla="*/ 226 w 256"/>
                  <a:gd name="T5" fmla="*/ 10 h 154"/>
                  <a:gd name="T6" fmla="*/ 217 w 256"/>
                  <a:gd name="T7" fmla="*/ 0 h 154"/>
                  <a:gd name="T8" fmla="*/ 38 w 256"/>
                  <a:gd name="T9" fmla="*/ 0 h 154"/>
                  <a:gd name="T10" fmla="*/ 29 w 256"/>
                  <a:gd name="T11" fmla="*/ 10 h 154"/>
                  <a:gd name="T12" fmla="*/ 29 w 256"/>
                  <a:gd name="T13" fmla="*/ 130 h 154"/>
                  <a:gd name="T14" fmla="*/ 29 w 256"/>
                  <a:gd name="T15" fmla="*/ 131 h 154"/>
                  <a:gd name="T16" fmla="*/ 0 w 256"/>
                  <a:gd name="T17" fmla="*/ 138 h 154"/>
                  <a:gd name="T18" fmla="*/ 3 w 256"/>
                  <a:gd name="T19" fmla="*/ 154 h 154"/>
                  <a:gd name="T20" fmla="*/ 253 w 256"/>
                  <a:gd name="T21" fmla="*/ 154 h 154"/>
                  <a:gd name="T22" fmla="*/ 256 w 256"/>
                  <a:gd name="T23" fmla="*/ 138 h 154"/>
                  <a:gd name="T24" fmla="*/ 226 w 256"/>
                  <a:gd name="T25" fmla="*/ 131 h 154"/>
                  <a:gd name="T26" fmla="*/ 207 w 256"/>
                  <a:gd name="T27" fmla="*/ 119 h 154"/>
                  <a:gd name="T28" fmla="*/ 48 w 256"/>
                  <a:gd name="T29" fmla="*/ 119 h 154"/>
                  <a:gd name="T30" fmla="*/ 48 w 256"/>
                  <a:gd name="T31" fmla="*/ 20 h 154"/>
                  <a:gd name="T32" fmla="*/ 207 w 256"/>
                  <a:gd name="T33" fmla="*/ 20 h 154"/>
                  <a:gd name="T34" fmla="*/ 207 w 256"/>
                  <a:gd name="T35" fmla="*/ 11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54">
                    <a:moveTo>
                      <a:pt x="226" y="131"/>
                    </a:moveTo>
                    <a:cubicBezTo>
                      <a:pt x="226" y="131"/>
                      <a:pt x="226" y="131"/>
                      <a:pt x="226" y="13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6" y="5"/>
                      <a:pt x="222" y="0"/>
                      <a:pt x="21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3" y="0"/>
                      <a:pt x="29" y="5"/>
                      <a:pt x="29" y="10"/>
                    </a:cubicBezTo>
                    <a:cubicBezTo>
                      <a:pt x="29" y="130"/>
                      <a:pt x="29" y="130"/>
                      <a:pt x="29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253" y="154"/>
                      <a:pt x="253" y="154"/>
                      <a:pt x="253" y="154"/>
                    </a:cubicBezTo>
                    <a:cubicBezTo>
                      <a:pt x="256" y="138"/>
                      <a:pt x="256" y="138"/>
                      <a:pt x="256" y="138"/>
                    </a:cubicBezTo>
                    <a:lnTo>
                      <a:pt x="226" y="131"/>
                    </a:lnTo>
                    <a:close/>
                    <a:moveTo>
                      <a:pt x="207" y="119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07" y="20"/>
                      <a:pt x="207" y="20"/>
                      <a:pt x="207" y="20"/>
                    </a:cubicBezTo>
                    <a:lnTo>
                      <a:pt x="207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046" tIns="45523" rIns="91046" bIns="45523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30" y="1944143"/>
              <a:ext cx="1772728" cy="1528214"/>
              <a:chOff x="52530" y="1944143"/>
              <a:chExt cx="1772728" cy="1528214"/>
            </a:xfrm>
            <a:grpFill/>
          </p:grpSpPr>
          <p:sp>
            <p:nvSpPr>
              <p:cNvPr id="62" name="Hexagon 61"/>
              <p:cNvSpPr/>
              <p:nvPr/>
            </p:nvSpPr>
            <p:spPr>
              <a:xfrm>
                <a:off x="5253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8"/>
              <p:cNvSpPr>
                <a:spLocks noEditPoints="1"/>
              </p:cNvSpPr>
              <p:nvPr/>
            </p:nvSpPr>
            <p:spPr bwMode="auto">
              <a:xfrm>
                <a:off x="731020" y="2460800"/>
                <a:ext cx="311889" cy="464415"/>
              </a:xfrm>
              <a:custGeom>
                <a:avLst/>
                <a:gdLst>
                  <a:gd name="T0" fmla="*/ 201 w 202"/>
                  <a:gd name="T1" fmla="*/ 138 h 300"/>
                  <a:gd name="T2" fmla="*/ 2 w 202"/>
                  <a:gd name="T3" fmla="*/ 138 h 300"/>
                  <a:gd name="T4" fmla="*/ 0 w 202"/>
                  <a:gd name="T5" fmla="*/ 173 h 300"/>
                  <a:gd name="T6" fmla="*/ 101 w 202"/>
                  <a:gd name="T7" fmla="*/ 300 h 300"/>
                  <a:gd name="T8" fmla="*/ 201 w 202"/>
                  <a:gd name="T9" fmla="*/ 173 h 300"/>
                  <a:gd name="T10" fmla="*/ 201 w 202"/>
                  <a:gd name="T11" fmla="*/ 138 h 300"/>
                  <a:gd name="T12" fmla="*/ 113 w 202"/>
                  <a:gd name="T13" fmla="*/ 0 h 300"/>
                  <a:gd name="T14" fmla="*/ 113 w 202"/>
                  <a:gd name="T15" fmla="*/ 115 h 300"/>
                  <a:gd name="T16" fmla="*/ 200 w 202"/>
                  <a:gd name="T17" fmla="*/ 115 h 300"/>
                  <a:gd name="T18" fmla="*/ 113 w 202"/>
                  <a:gd name="T19" fmla="*/ 0 h 300"/>
                  <a:gd name="T20" fmla="*/ 89 w 202"/>
                  <a:gd name="T21" fmla="*/ 0 h 300"/>
                  <a:gd name="T22" fmla="*/ 2 w 202"/>
                  <a:gd name="T23" fmla="*/ 115 h 300"/>
                  <a:gd name="T24" fmla="*/ 89 w 202"/>
                  <a:gd name="T25" fmla="*/ 115 h 300"/>
                  <a:gd name="T26" fmla="*/ 89 w 20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00">
                    <a:moveTo>
                      <a:pt x="201" y="138"/>
                    </a:moveTo>
                    <a:cubicBezTo>
                      <a:pt x="2" y="138"/>
                      <a:pt x="2" y="138"/>
                      <a:pt x="2" y="138"/>
                    </a:cubicBezTo>
                    <a:cubicBezTo>
                      <a:pt x="1" y="152"/>
                      <a:pt x="0" y="159"/>
                      <a:pt x="0" y="173"/>
                    </a:cubicBezTo>
                    <a:cubicBezTo>
                      <a:pt x="0" y="247"/>
                      <a:pt x="0" y="300"/>
                      <a:pt x="101" y="300"/>
                    </a:cubicBezTo>
                    <a:cubicBezTo>
                      <a:pt x="201" y="300"/>
                      <a:pt x="201" y="247"/>
                      <a:pt x="201" y="173"/>
                    </a:cubicBezTo>
                    <a:cubicBezTo>
                      <a:pt x="201" y="159"/>
                      <a:pt x="202" y="152"/>
                      <a:pt x="201" y="138"/>
                    </a:cubicBezTo>
                    <a:close/>
                    <a:moveTo>
                      <a:pt x="113" y="0"/>
                    </a:moveTo>
                    <a:cubicBezTo>
                      <a:pt x="113" y="115"/>
                      <a:pt x="113" y="115"/>
                      <a:pt x="113" y="115"/>
                    </a:cubicBezTo>
                    <a:cubicBezTo>
                      <a:pt x="200" y="115"/>
                      <a:pt x="200" y="115"/>
                      <a:pt x="200" y="115"/>
                    </a:cubicBezTo>
                    <a:cubicBezTo>
                      <a:pt x="192" y="55"/>
                      <a:pt x="173" y="3"/>
                      <a:pt x="113" y="0"/>
                    </a:cubicBezTo>
                    <a:close/>
                    <a:moveTo>
                      <a:pt x="89" y="0"/>
                    </a:moveTo>
                    <a:cubicBezTo>
                      <a:pt x="21" y="2"/>
                      <a:pt x="8" y="55"/>
                      <a:pt x="2" y="115"/>
                    </a:cubicBezTo>
                    <a:cubicBezTo>
                      <a:pt x="89" y="115"/>
                      <a:pt x="89" y="115"/>
                      <a:pt x="89" y="115"/>
                    </a:cubicBez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046" tIns="45523" rIns="91046" bIns="45523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48400" y="1944143"/>
              <a:ext cx="1772728" cy="1528214"/>
              <a:chOff x="6248400" y="1944143"/>
              <a:chExt cx="1772728" cy="1528214"/>
            </a:xfrm>
            <a:grpFill/>
          </p:grpSpPr>
          <p:sp>
            <p:nvSpPr>
              <p:cNvPr id="61" name="Hexagon 60"/>
              <p:cNvSpPr/>
              <p:nvPr/>
            </p:nvSpPr>
            <p:spPr>
              <a:xfrm>
                <a:off x="624840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930594" y="2443673"/>
                <a:ext cx="422683" cy="479107"/>
                <a:chOff x="6109895" y="1540361"/>
                <a:chExt cx="133147" cy="150921"/>
              </a:xfrm>
              <a:grpFill/>
            </p:grpSpPr>
            <p:sp>
              <p:nvSpPr>
                <p:cNvPr id="43" name="Freeform 143"/>
                <p:cNvSpPr>
                  <a:spLocks noEditPoints="1"/>
                </p:cNvSpPr>
                <p:nvPr/>
              </p:nvSpPr>
              <p:spPr bwMode="auto">
                <a:xfrm>
                  <a:off x="6130176" y="1540361"/>
                  <a:ext cx="92585" cy="92585"/>
                </a:xfrm>
                <a:custGeom>
                  <a:avLst/>
                  <a:gdLst>
                    <a:gd name="T0" fmla="*/ 77 w 154"/>
                    <a:gd name="T1" fmla="*/ 0 h 155"/>
                    <a:gd name="T2" fmla="*/ 0 w 154"/>
                    <a:gd name="T3" fmla="*/ 78 h 155"/>
                    <a:gd name="T4" fmla="*/ 77 w 154"/>
                    <a:gd name="T5" fmla="*/ 155 h 155"/>
                    <a:gd name="T6" fmla="*/ 154 w 154"/>
                    <a:gd name="T7" fmla="*/ 78 h 155"/>
                    <a:gd name="T8" fmla="*/ 77 w 154"/>
                    <a:gd name="T9" fmla="*/ 0 h 155"/>
                    <a:gd name="T10" fmla="*/ 81 w 154"/>
                    <a:gd name="T11" fmla="*/ 139 h 155"/>
                    <a:gd name="T12" fmla="*/ 26 w 154"/>
                    <a:gd name="T13" fmla="*/ 101 h 155"/>
                    <a:gd name="T14" fmla="*/ 136 w 154"/>
                    <a:gd name="T15" fmla="*/ 101 h 155"/>
                    <a:gd name="T16" fmla="*/ 81 w 154"/>
                    <a:gd name="T17" fmla="*/ 13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" h="155">
                      <a:moveTo>
                        <a:pt x="77" y="0"/>
                      </a:moveTo>
                      <a:cubicBezTo>
                        <a:pt x="34" y="0"/>
                        <a:pt x="0" y="35"/>
                        <a:pt x="0" y="78"/>
                      </a:cubicBezTo>
                      <a:cubicBezTo>
                        <a:pt x="0" y="120"/>
                        <a:pt x="34" y="155"/>
                        <a:pt x="77" y="155"/>
                      </a:cubicBezTo>
                      <a:cubicBezTo>
                        <a:pt x="120" y="155"/>
                        <a:pt x="154" y="120"/>
                        <a:pt x="154" y="78"/>
                      </a:cubicBezTo>
                      <a:cubicBezTo>
                        <a:pt x="154" y="35"/>
                        <a:pt x="120" y="0"/>
                        <a:pt x="77" y="0"/>
                      </a:cubicBezTo>
                      <a:close/>
                      <a:moveTo>
                        <a:pt x="81" y="139"/>
                      </a:moveTo>
                      <a:cubicBezTo>
                        <a:pt x="58" y="139"/>
                        <a:pt x="37" y="124"/>
                        <a:pt x="26" y="101"/>
                      </a:cubicBez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24" y="124"/>
                        <a:pt x="104" y="139"/>
                        <a:pt x="81" y="1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046" tIns="45523" rIns="91046" bIns="45523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127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Freeform 146"/>
                <p:cNvSpPr/>
                <p:nvPr/>
              </p:nvSpPr>
              <p:spPr bwMode="auto">
                <a:xfrm>
                  <a:off x="6109895" y="1650721"/>
                  <a:ext cx="133147" cy="40561"/>
                </a:xfrm>
                <a:custGeom>
                  <a:avLst/>
                  <a:gdLst>
                    <a:gd name="T0" fmla="*/ 158 w 222"/>
                    <a:gd name="T1" fmla="*/ 0 h 67"/>
                    <a:gd name="T2" fmla="*/ 111 w 222"/>
                    <a:gd name="T3" fmla="*/ 12 h 67"/>
                    <a:gd name="T4" fmla="*/ 64 w 222"/>
                    <a:gd name="T5" fmla="*/ 0 h 67"/>
                    <a:gd name="T6" fmla="*/ 0 w 222"/>
                    <a:gd name="T7" fmla="*/ 67 h 67"/>
                    <a:gd name="T8" fmla="*/ 222 w 222"/>
                    <a:gd name="T9" fmla="*/ 67 h 67"/>
                    <a:gd name="T10" fmla="*/ 158 w 222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2" h="67">
                      <a:moveTo>
                        <a:pt x="158" y="0"/>
                      </a:moveTo>
                      <a:cubicBezTo>
                        <a:pt x="144" y="7"/>
                        <a:pt x="128" y="12"/>
                        <a:pt x="111" y="12"/>
                      </a:cubicBezTo>
                      <a:cubicBezTo>
                        <a:pt x="94" y="12"/>
                        <a:pt x="78" y="7"/>
                        <a:pt x="64" y="0"/>
                      </a:cubicBezTo>
                      <a:cubicBezTo>
                        <a:pt x="34" y="8"/>
                        <a:pt x="11" y="26"/>
                        <a:pt x="0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ubicBezTo>
                        <a:pt x="211" y="26"/>
                        <a:pt x="188" y="8"/>
                        <a:pt x="15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046" tIns="45523" rIns="91046" bIns="45523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127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7" name="Text Placeholder 32"/>
          <p:cNvSpPr txBox="1"/>
          <p:nvPr/>
        </p:nvSpPr>
        <p:spPr>
          <a:xfrm>
            <a:off x="1543688" y="1695636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529274" y="1394887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32"/>
          <p:cNvSpPr txBox="1"/>
          <p:nvPr/>
        </p:nvSpPr>
        <p:spPr>
          <a:xfrm>
            <a:off x="8627848" y="1695636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9589301" y="1394887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 Placeholder 32"/>
          <p:cNvSpPr txBox="1"/>
          <p:nvPr/>
        </p:nvSpPr>
        <p:spPr>
          <a:xfrm>
            <a:off x="1543688" y="5585465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1529274" y="5284716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32"/>
          <p:cNvSpPr txBox="1"/>
          <p:nvPr/>
        </p:nvSpPr>
        <p:spPr>
          <a:xfrm>
            <a:off x="8627848" y="5585465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33"/>
          <p:cNvSpPr txBox="1"/>
          <p:nvPr/>
        </p:nvSpPr>
        <p:spPr>
          <a:xfrm>
            <a:off x="9589301" y="5284716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3" grpId="0" animBg="1"/>
      <p:bldP spid="34" grpId="0" animBg="1"/>
      <p:bldP spid="35" grpId="0" animBg="1"/>
      <p:bldP spid="37" grpId="0" animBg="1"/>
      <p:bldP spid="27" grpId="0"/>
      <p:bldP spid="28" grpId="0"/>
      <p:bldP spid="29" grpId="0"/>
      <p:bldP spid="30" grpId="0"/>
      <p:bldP spid="31" grpId="0"/>
      <p:bldP spid="32" grpId="0"/>
      <p:bldP spid="36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71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17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71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17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" y="-3332"/>
            <a:ext cx="12858043" cy="491580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78352" y="0"/>
            <a:ext cx="4393103" cy="49124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4623" y="1271372"/>
            <a:ext cx="29331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84624" y="1737623"/>
            <a:ext cx="3980558" cy="2563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100783" y="5653832"/>
            <a:ext cx="1044177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0784" y="5233679"/>
            <a:ext cx="2664296" cy="305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H_Others_1"/>
          <p:cNvSpPr txBox="1"/>
          <p:nvPr>
            <p:custDataLst>
              <p:tags r:id="rId1"/>
            </p:custDataLst>
          </p:nvPr>
        </p:nvSpPr>
        <p:spPr>
          <a:xfrm>
            <a:off x="1428195" y="1659627"/>
            <a:ext cx="289706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8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s_2"/>
          <p:cNvSpPr txBox="1"/>
          <p:nvPr>
            <p:custDataLst>
              <p:tags r:id="rId2"/>
            </p:custDataLst>
          </p:nvPr>
        </p:nvSpPr>
        <p:spPr>
          <a:xfrm>
            <a:off x="1486252" y="2908038"/>
            <a:ext cx="278094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41524" y="1661766"/>
            <a:ext cx="4339590" cy="1264040"/>
            <a:chOff x="5738324" y="1661766"/>
            <a:chExt cx="4339590" cy="1264040"/>
          </a:xfrm>
        </p:grpSpPr>
        <p:sp>
          <p:nvSpPr>
            <p:cNvPr id="2051" name="MH_Other_1"/>
            <p:cNvSpPr/>
            <p:nvPr>
              <p:custDataLst>
                <p:tags r:id="rId3"/>
              </p:custDataLst>
            </p:nvPr>
          </p:nvSpPr>
          <p:spPr bwMode="auto">
            <a:xfrm>
              <a:off x="5943687" y="1827635"/>
              <a:ext cx="3870807" cy="805303"/>
            </a:xfrm>
            <a:custGeom>
              <a:avLst/>
              <a:gdLst>
                <a:gd name="T0" fmla="*/ 2147483646 w 3244"/>
                <a:gd name="T1" fmla="*/ 2147483646 h 674"/>
                <a:gd name="T2" fmla="*/ 2147483646 w 3244"/>
                <a:gd name="T3" fmla="*/ 2147483646 h 674"/>
                <a:gd name="T4" fmla="*/ 2147483646 w 3244"/>
                <a:gd name="T5" fmla="*/ 0 h 674"/>
                <a:gd name="T6" fmla="*/ 2147483646 w 3244"/>
                <a:gd name="T7" fmla="*/ 0 h 674"/>
                <a:gd name="T8" fmla="*/ 0 w 3244"/>
                <a:gd name="T9" fmla="*/ 2147483646 h 674"/>
                <a:gd name="T10" fmla="*/ 2147483646 w 3244"/>
                <a:gd name="T11" fmla="*/ 2147483646 h 674"/>
                <a:gd name="T12" fmla="*/ 2147483646 w 3244"/>
                <a:gd name="T13" fmla="*/ 2147483646 h 6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59333"/>
            <a:lstStyle/>
            <a:p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052" name="MH_Other_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324" y="1661766"/>
              <a:ext cx="4339590" cy="126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6108394" y="2075420"/>
              <a:ext cx="515662" cy="309732"/>
              <a:chOff x="5515929" y="2199931"/>
              <a:chExt cx="515662" cy="309732"/>
            </a:xfrm>
          </p:grpSpPr>
          <p:sp>
            <p:nvSpPr>
              <p:cNvPr id="2061" name="MH_Other_11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715162" y="2199931"/>
                <a:ext cx="316429" cy="309732"/>
              </a:xfrm>
              <a:custGeom>
                <a:avLst/>
                <a:gdLst>
                  <a:gd name="T0" fmla="*/ 2147483646 w 117"/>
                  <a:gd name="T1" fmla="*/ 2147483646 h 116"/>
                  <a:gd name="T2" fmla="*/ 2147483646 w 117"/>
                  <a:gd name="T3" fmla="*/ 2147483646 h 116"/>
                  <a:gd name="T4" fmla="*/ 2147483646 w 117"/>
                  <a:gd name="T5" fmla="*/ 2147483646 h 116"/>
                  <a:gd name="T6" fmla="*/ 2147483646 w 117"/>
                  <a:gd name="T7" fmla="*/ 2147483646 h 116"/>
                  <a:gd name="T8" fmla="*/ 2147483646 w 117"/>
                  <a:gd name="T9" fmla="*/ 2147483646 h 116"/>
                  <a:gd name="T10" fmla="*/ 2147483646 w 117"/>
                  <a:gd name="T11" fmla="*/ 2147483646 h 116"/>
                  <a:gd name="T12" fmla="*/ 2147483646 w 117"/>
                  <a:gd name="T13" fmla="*/ 2147483646 h 116"/>
                  <a:gd name="T14" fmla="*/ 2147483646 w 117"/>
                  <a:gd name="T15" fmla="*/ 2147483646 h 116"/>
                  <a:gd name="T16" fmla="*/ 2147483646 w 117"/>
                  <a:gd name="T17" fmla="*/ 2147483646 h 116"/>
                  <a:gd name="T18" fmla="*/ 2147483646 w 117"/>
                  <a:gd name="T19" fmla="*/ 2147483646 h 116"/>
                  <a:gd name="T20" fmla="*/ 2147483646 w 117"/>
                  <a:gd name="T21" fmla="*/ 2147483646 h 116"/>
                  <a:gd name="T22" fmla="*/ 2147483646 w 117"/>
                  <a:gd name="T23" fmla="*/ 2147483646 h 116"/>
                  <a:gd name="T24" fmla="*/ 2147483646 w 117"/>
                  <a:gd name="T25" fmla="*/ 2147483646 h 116"/>
                  <a:gd name="T26" fmla="*/ 2147483646 w 117"/>
                  <a:gd name="T27" fmla="*/ 2147483646 h 116"/>
                  <a:gd name="T28" fmla="*/ 2147483646 w 117"/>
                  <a:gd name="T29" fmla="*/ 2147483646 h 116"/>
                  <a:gd name="T30" fmla="*/ 0 w 117"/>
                  <a:gd name="T31" fmla="*/ 2147483646 h 116"/>
                  <a:gd name="T32" fmla="*/ 2147483646 w 117"/>
                  <a:gd name="T33" fmla="*/ 2147483646 h 116"/>
                  <a:gd name="T34" fmla="*/ 2147483646 w 117"/>
                  <a:gd name="T35" fmla="*/ 2147483646 h 116"/>
                  <a:gd name="T36" fmla="*/ 2147483646 w 117"/>
                  <a:gd name="T37" fmla="*/ 2147483646 h 116"/>
                  <a:gd name="T38" fmla="*/ 2147483646 w 117"/>
                  <a:gd name="T39" fmla="*/ 2147483646 h 116"/>
                  <a:gd name="T40" fmla="*/ 2147483646 w 117"/>
                  <a:gd name="T41" fmla="*/ 2147483646 h 116"/>
                  <a:gd name="T42" fmla="*/ 2147483646 w 117"/>
                  <a:gd name="T43" fmla="*/ 2147483646 h 116"/>
                  <a:gd name="T44" fmla="*/ 2147483646 w 117"/>
                  <a:gd name="T45" fmla="*/ 2147483646 h 116"/>
                  <a:gd name="T46" fmla="*/ 2147483646 w 117"/>
                  <a:gd name="T47" fmla="*/ 2147483646 h 116"/>
                  <a:gd name="T48" fmla="*/ 2147483646 w 117"/>
                  <a:gd name="T49" fmla="*/ 2147483646 h 116"/>
                  <a:gd name="T50" fmla="*/ 2147483646 w 117"/>
                  <a:gd name="T51" fmla="*/ 2147483646 h 116"/>
                  <a:gd name="T52" fmla="*/ 2147483646 w 117"/>
                  <a:gd name="T53" fmla="*/ 2147483646 h 116"/>
                  <a:gd name="T54" fmla="*/ 2147483646 w 117"/>
                  <a:gd name="T55" fmla="*/ 2147483646 h 116"/>
                  <a:gd name="T56" fmla="*/ 2147483646 w 117"/>
                  <a:gd name="T57" fmla="*/ 2147483646 h 116"/>
                  <a:gd name="T58" fmla="*/ 2147483646 w 117"/>
                  <a:gd name="T59" fmla="*/ 2147483646 h 116"/>
                  <a:gd name="T60" fmla="*/ 2147483646 w 117"/>
                  <a:gd name="T61" fmla="*/ 2147483646 h 116"/>
                  <a:gd name="T62" fmla="*/ 2147483646 w 117"/>
                  <a:gd name="T63" fmla="*/ 2147483646 h 116"/>
                  <a:gd name="T64" fmla="*/ 2147483646 w 117"/>
                  <a:gd name="T65" fmla="*/ 2147483646 h 11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7" h="116">
                    <a:moveTo>
                      <a:pt x="109" y="65"/>
                    </a:moveTo>
                    <a:cubicBezTo>
                      <a:pt x="113" y="65"/>
                      <a:pt x="117" y="62"/>
                      <a:pt x="117" y="58"/>
                    </a:cubicBezTo>
                    <a:cubicBezTo>
                      <a:pt x="117" y="54"/>
                      <a:pt x="113" y="51"/>
                      <a:pt x="109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48"/>
                      <a:pt x="100" y="45"/>
                      <a:pt x="99" y="43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10" y="37"/>
                      <a:pt x="111" y="32"/>
                      <a:pt x="109" y="29"/>
                    </a:cubicBezTo>
                    <a:cubicBezTo>
                      <a:pt x="107" y="25"/>
                      <a:pt x="102" y="24"/>
                      <a:pt x="99" y="26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28"/>
                      <a:pt x="88" y="26"/>
                      <a:pt x="86" y="24"/>
                    </a:cubicBezTo>
                    <a:cubicBezTo>
                      <a:pt x="90" y="17"/>
                      <a:pt x="90" y="17"/>
                      <a:pt x="90" y="17"/>
                    </a:cubicBezTo>
                    <a:cubicBezTo>
                      <a:pt x="92" y="14"/>
                      <a:pt x="91" y="9"/>
                      <a:pt x="87" y="7"/>
                    </a:cubicBezTo>
                    <a:cubicBezTo>
                      <a:pt x="84" y="5"/>
                      <a:pt x="80" y="7"/>
                      <a:pt x="78" y="10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1" y="16"/>
                      <a:pt x="68" y="15"/>
                      <a:pt x="65" y="15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3"/>
                      <a:pt x="62" y="0"/>
                      <a:pt x="58" y="0"/>
                    </a:cubicBezTo>
                    <a:cubicBezTo>
                      <a:pt x="54" y="0"/>
                      <a:pt x="51" y="3"/>
                      <a:pt x="51" y="7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8" y="15"/>
                      <a:pt x="46" y="16"/>
                      <a:pt x="43" y="1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7"/>
                      <a:pt x="33" y="5"/>
                      <a:pt x="29" y="7"/>
                    </a:cubicBezTo>
                    <a:cubicBezTo>
                      <a:pt x="26" y="9"/>
                      <a:pt x="24" y="14"/>
                      <a:pt x="26" y="17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8" y="26"/>
                      <a:pt x="26" y="28"/>
                      <a:pt x="25" y="30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4" y="24"/>
                      <a:pt x="10" y="25"/>
                      <a:pt x="8" y="29"/>
                    </a:cubicBezTo>
                    <a:cubicBezTo>
                      <a:pt x="6" y="32"/>
                      <a:pt x="7" y="37"/>
                      <a:pt x="10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5"/>
                      <a:pt x="16" y="48"/>
                      <a:pt x="15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3" y="51"/>
                      <a:pt x="0" y="54"/>
                      <a:pt x="0" y="58"/>
                    </a:cubicBezTo>
                    <a:cubicBezTo>
                      <a:pt x="0" y="62"/>
                      <a:pt x="3" y="65"/>
                      <a:pt x="7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8"/>
                      <a:pt x="16" y="71"/>
                      <a:pt x="17" y="73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7" y="79"/>
                      <a:pt x="6" y="84"/>
                      <a:pt x="8" y="87"/>
                    </a:cubicBezTo>
                    <a:cubicBezTo>
                      <a:pt x="10" y="91"/>
                      <a:pt x="14" y="92"/>
                      <a:pt x="18" y="90"/>
                    </a:cubicBezTo>
                    <a:cubicBezTo>
                      <a:pt x="25" y="86"/>
                      <a:pt x="25" y="86"/>
                      <a:pt x="25" y="86"/>
                    </a:cubicBezTo>
                    <a:cubicBezTo>
                      <a:pt x="26" y="88"/>
                      <a:pt x="28" y="90"/>
                      <a:pt x="30" y="92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4" y="102"/>
                      <a:pt x="26" y="106"/>
                      <a:pt x="29" y="108"/>
                    </a:cubicBezTo>
                    <a:cubicBezTo>
                      <a:pt x="33" y="110"/>
                      <a:pt x="37" y="109"/>
                      <a:pt x="39" y="106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6" y="100"/>
                      <a:pt x="48" y="101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3"/>
                      <a:pt x="54" y="116"/>
                      <a:pt x="58" y="116"/>
                    </a:cubicBezTo>
                    <a:cubicBezTo>
                      <a:pt x="62" y="116"/>
                      <a:pt x="65" y="113"/>
                      <a:pt x="65" y="109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68" y="101"/>
                      <a:pt x="71" y="100"/>
                      <a:pt x="74" y="99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9"/>
                      <a:pt x="84" y="110"/>
                      <a:pt x="87" y="108"/>
                    </a:cubicBezTo>
                    <a:cubicBezTo>
                      <a:pt x="91" y="106"/>
                      <a:pt x="92" y="102"/>
                      <a:pt x="90" y="99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8" y="90"/>
                      <a:pt x="90" y="88"/>
                      <a:pt x="92" y="86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102" y="92"/>
                      <a:pt x="107" y="91"/>
                      <a:pt x="109" y="87"/>
                    </a:cubicBezTo>
                    <a:cubicBezTo>
                      <a:pt x="111" y="84"/>
                      <a:pt x="110" y="79"/>
                      <a:pt x="106" y="77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1"/>
                      <a:pt x="101" y="68"/>
                      <a:pt x="101" y="65"/>
                    </a:cubicBezTo>
                    <a:lnTo>
                      <a:pt x="109" y="65"/>
                    </a:lnTo>
                    <a:close/>
                    <a:moveTo>
                      <a:pt x="58" y="94"/>
                    </a:moveTo>
                    <a:cubicBezTo>
                      <a:pt x="38" y="94"/>
                      <a:pt x="22" y="78"/>
                      <a:pt x="22" y="58"/>
                    </a:cubicBezTo>
                    <a:cubicBezTo>
                      <a:pt x="22" y="38"/>
                      <a:pt x="38" y="21"/>
                      <a:pt x="58" y="21"/>
                    </a:cubicBezTo>
                    <a:cubicBezTo>
                      <a:pt x="78" y="21"/>
                      <a:pt x="95" y="38"/>
                      <a:pt x="95" y="58"/>
                    </a:cubicBezTo>
                    <a:cubicBezTo>
                      <a:pt x="95" y="78"/>
                      <a:pt x="78" y="94"/>
                      <a:pt x="58" y="9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0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62" name="MH_Other_12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515929" y="2295362"/>
                <a:ext cx="207604" cy="205929"/>
              </a:xfrm>
              <a:custGeom>
                <a:avLst/>
                <a:gdLst>
                  <a:gd name="T0" fmla="*/ 2147483646 w 77"/>
                  <a:gd name="T1" fmla="*/ 2147483646 h 77"/>
                  <a:gd name="T2" fmla="*/ 2147483646 w 77"/>
                  <a:gd name="T3" fmla="*/ 2147483646 h 77"/>
                  <a:gd name="T4" fmla="*/ 2147483646 w 77"/>
                  <a:gd name="T5" fmla="*/ 2147483646 h 77"/>
                  <a:gd name="T6" fmla="*/ 2147483646 w 77"/>
                  <a:gd name="T7" fmla="*/ 2147483646 h 77"/>
                  <a:gd name="T8" fmla="*/ 2147483646 w 77"/>
                  <a:gd name="T9" fmla="*/ 2147483646 h 77"/>
                  <a:gd name="T10" fmla="*/ 2147483646 w 77"/>
                  <a:gd name="T11" fmla="*/ 2147483646 h 77"/>
                  <a:gd name="T12" fmla="*/ 2147483646 w 77"/>
                  <a:gd name="T13" fmla="*/ 2147483646 h 77"/>
                  <a:gd name="T14" fmla="*/ 2147483646 w 77"/>
                  <a:gd name="T15" fmla="*/ 2147483646 h 77"/>
                  <a:gd name="T16" fmla="*/ 2147483646 w 77"/>
                  <a:gd name="T17" fmla="*/ 2147483646 h 77"/>
                  <a:gd name="T18" fmla="*/ 2147483646 w 77"/>
                  <a:gd name="T19" fmla="*/ 0 h 77"/>
                  <a:gd name="T20" fmla="*/ 2147483646 w 77"/>
                  <a:gd name="T21" fmla="*/ 2147483646 h 77"/>
                  <a:gd name="T22" fmla="*/ 2147483646 w 77"/>
                  <a:gd name="T23" fmla="*/ 2147483646 h 77"/>
                  <a:gd name="T24" fmla="*/ 2147483646 w 77"/>
                  <a:gd name="T25" fmla="*/ 2147483646 h 77"/>
                  <a:gd name="T26" fmla="*/ 2147483646 w 77"/>
                  <a:gd name="T27" fmla="*/ 2147483646 h 77"/>
                  <a:gd name="T28" fmla="*/ 2147483646 w 77"/>
                  <a:gd name="T29" fmla="*/ 2147483646 h 77"/>
                  <a:gd name="T30" fmla="*/ 2147483646 w 77"/>
                  <a:gd name="T31" fmla="*/ 2147483646 h 77"/>
                  <a:gd name="T32" fmla="*/ 2147483646 w 77"/>
                  <a:gd name="T33" fmla="*/ 2147483646 h 77"/>
                  <a:gd name="T34" fmla="*/ 2147483646 w 77"/>
                  <a:gd name="T35" fmla="*/ 2147483646 h 77"/>
                  <a:gd name="T36" fmla="*/ 2147483646 w 77"/>
                  <a:gd name="T37" fmla="*/ 2147483646 h 77"/>
                  <a:gd name="T38" fmla="*/ 0 w 77"/>
                  <a:gd name="T39" fmla="*/ 2147483646 h 77"/>
                  <a:gd name="T40" fmla="*/ 2147483646 w 77"/>
                  <a:gd name="T41" fmla="*/ 2147483646 h 77"/>
                  <a:gd name="T42" fmla="*/ 2147483646 w 77"/>
                  <a:gd name="T43" fmla="*/ 2147483646 h 77"/>
                  <a:gd name="T44" fmla="*/ 2147483646 w 77"/>
                  <a:gd name="T45" fmla="*/ 2147483646 h 77"/>
                  <a:gd name="T46" fmla="*/ 2147483646 w 77"/>
                  <a:gd name="T47" fmla="*/ 2147483646 h 77"/>
                  <a:gd name="T48" fmla="*/ 2147483646 w 77"/>
                  <a:gd name="T49" fmla="*/ 2147483646 h 77"/>
                  <a:gd name="T50" fmla="*/ 2147483646 w 77"/>
                  <a:gd name="T51" fmla="*/ 2147483646 h 77"/>
                  <a:gd name="T52" fmla="*/ 2147483646 w 77"/>
                  <a:gd name="T53" fmla="*/ 2147483646 h 77"/>
                  <a:gd name="T54" fmla="*/ 2147483646 w 77"/>
                  <a:gd name="T55" fmla="*/ 2147483646 h 77"/>
                  <a:gd name="T56" fmla="*/ 2147483646 w 77"/>
                  <a:gd name="T57" fmla="*/ 2147483646 h 77"/>
                  <a:gd name="T58" fmla="*/ 2147483646 w 77"/>
                  <a:gd name="T59" fmla="*/ 2147483646 h 77"/>
                  <a:gd name="T60" fmla="*/ 2147483646 w 77"/>
                  <a:gd name="T61" fmla="*/ 2147483646 h 77"/>
                  <a:gd name="T62" fmla="*/ 2147483646 w 77"/>
                  <a:gd name="T63" fmla="*/ 2147483646 h 77"/>
                  <a:gd name="T64" fmla="*/ 2147483646 w 77"/>
                  <a:gd name="T65" fmla="*/ 2147483646 h 77"/>
                  <a:gd name="T66" fmla="*/ 2147483646 w 77"/>
                  <a:gd name="T67" fmla="*/ 2147483646 h 77"/>
                  <a:gd name="T68" fmla="*/ 2147483646 w 77"/>
                  <a:gd name="T69" fmla="*/ 2147483646 h 77"/>
                  <a:gd name="T70" fmla="*/ 2147483646 w 77"/>
                  <a:gd name="T71" fmla="*/ 2147483646 h 77"/>
                  <a:gd name="T72" fmla="*/ 2147483646 w 77"/>
                  <a:gd name="T73" fmla="*/ 2147483646 h 77"/>
                  <a:gd name="T74" fmla="*/ 2147483646 w 77"/>
                  <a:gd name="T75" fmla="*/ 2147483646 h 77"/>
                  <a:gd name="T76" fmla="*/ 2147483646 w 77"/>
                  <a:gd name="T77" fmla="*/ 2147483646 h 77"/>
                  <a:gd name="T78" fmla="*/ 2147483646 w 77"/>
                  <a:gd name="T79" fmla="*/ 2147483646 h 77"/>
                  <a:gd name="T80" fmla="*/ 2147483646 w 77"/>
                  <a:gd name="T81" fmla="*/ 2147483646 h 77"/>
                  <a:gd name="T82" fmla="*/ 2147483646 w 77"/>
                  <a:gd name="T83" fmla="*/ 2147483646 h 77"/>
                  <a:gd name="T84" fmla="*/ 2147483646 w 77"/>
                  <a:gd name="T85" fmla="*/ 2147483646 h 77"/>
                  <a:gd name="T86" fmla="*/ 2147483646 w 77"/>
                  <a:gd name="T87" fmla="*/ 2147483646 h 77"/>
                  <a:gd name="T88" fmla="*/ 2147483646 w 77"/>
                  <a:gd name="T89" fmla="*/ 2147483646 h 77"/>
                  <a:gd name="T90" fmla="*/ 2147483646 w 77"/>
                  <a:gd name="T91" fmla="*/ 2147483646 h 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77" h="77">
                    <a:moveTo>
                      <a:pt x="70" y="31"/>
                    </a:moveTo>
                    <a:cubicBezTo>
                      <a:pt x="64" y="31"/>
                      <a:pt x="64" y="31"/>
                      <a:pt x="64" y="31"/>
                    </a:cubicBezTo>
                    <a:cubicBezTo>
                      <a:pt x="63" y="29"/>
                      <a:pt x="62" y="28"/>
                      <a:pt x="61" y="26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9" y="18"/>
                      <a:pt x="69" y="14"/>
                      <a:pt x="66" y="11"/>
                    </a:cubicBezTo>
                    <a:cubicBezTo>
                      <a:pt x="63" y="8"/>
                      <a:pt x="59" y="8"/>
                      <a:pt x="56" y="11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0" y="15"/>
                      <a:pt x="48" y="14"/>
                      <a:pt x="46" y="14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3"/>
                      <a:pt x="43" y="0"/>
                      <a:pt x="39" y="0"/>
                    </a:cubicBezTo>
                    <a:cubicBezTo>
                      <a:pt x="35" y="0"/>
                      <a:pt x="32" y="3"/>
                      <a:pt x="32" y="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4"/>
                      <a:pt x="28" y="15"/>
                      <a:pt x="26" y="1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14" y="8"/>
                      <a:pt x="11" y="11"/>
                    </a:cubicBezTo>
                    <a:cubicBezTo>
                      <a:pt x="9" y="14"/>
                      <a:pt x="9" y="18"/>
                      <a:pt x="11" y="2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8"/>
                      <a:pt x="15" y="29"/>
                      <a:pt x="14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3" y="31"/>
                      <a:pt x="0" y="34"/>
                      <a:pt x="0" y="38"/>
                    </a:cubicBezTo>
                    <a:cubicBezTo>
                      <a:pt x="0" y="42"/>
                      <a:pt x="3" y="46"/>
                      <a:pt x="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7"/>
                      <a:pt x="15" y="49"/>
                      <a:pt x="16" y="51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9" y="58"/>
                      <a:pt x="9" y="63"/>
                      <a:pt x="11" y="66"/>
                    </a:cubicBezTo>
                    <a:cubicBezTo>
                      <a:pt x="14" y="69"/>
                      <a:pt x="19" y="69"/>
                      <a:pt x="22" y="66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8" y="62"/>
                      <a:pt x="30" y="63"/>
                      <a:pt x="32" y="63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2" y="74"/>
                      <a:pt x="35" y="77"/>
                      <a:pt x="39" y="77"/>
                    </a:cubicBezTo>
                    <a:cubicBezTo>
                      <a:pt x="43" y="77"/>
                      <a:pt x="46" y="74"/>
                      <a:pt x="46" y="70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8" y="63"/>
                      <a:pt x="50" y="62"/>
                      <a:pt x="51" y="61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9" y="69"/>
                      <a:pt x="63" y="69"/>
                      <a:pt x="66" y="66"/>
                    </a:cubicBezTo>
                    <a:cubicBezTo>
                      <a:pt x="69" y="63"/>
                      <a:pt x="69" y="58"/>
                      <a:pt x="66" y="56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9"/>
                      <a:pt x="63" y="47"/>
                      <a:pt x="64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4" y="46"/>
                      <a:pt x="77" y="42"/>
                      <a:pt x="77" y="38"/>
                    </a:cubicBezTo>
                    <a:cubicBezTo>
                      <a:pt x="77" y="34"/>
                      <a:pt x="74" y="31"/>
                      <a:pt x="70" y="31"/>
                    </a:cubicBezTo>
                    <a:moveTo>
                      <a:pt x="39" y="57"/>
                    </a:moveTo>
                    <a:cubicBezTo>
                      <a:pt x="29" y="57"/>
                      <a:pt x="20" y="49"/>
                      <a:pt x="20" y="38"/>
                    </a:cubicBezTo>
                    <a:cubicBezTo>
                      <a:pt x="20" y="28"/>
                      <a:pt x="29" y="20"/>
                      <a:pt x="39" y="20"/>
                    </a:cubicBezTo>
                    <a:cubicBezTo>
                      <a:pt x="49" y="20"/>
                      <a:pt x="57" y="28"/>
                      <a:pt x="57" y="38"/>
                    </a:cubicBezTo>
                    <a:cubicBezTo>
                      <a:pt x="57" y="49"/>
                      <a:pt x="49" y="57"/>
                      <a:pt x="39" y="5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0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67" name="MH_Other_1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083040" y="2067998"/>
              <a:ext cx="487200" cy="32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1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211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MH_Text_1"/>
            <p:cNvSpPr txBox="1"/>
            <p:nvPr>
              <p:custDataLst>
                <p:tags r:id="rId9"/>
              </p:custDataLst>
            </p:nvPr>
          </p:nvSpPr>
          <p:spPr>
            <a:xfrm>
              <a:off x="7627271" y="1964829"/>
              <a:ext cx="1967807" cy="5309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年度工作概述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ANNUAL WORK SUMMARY</a:t>
              </a:r>
              <a:endPara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41524" y="2843769"/>
            <a:ext cx="4339590" cy="1264040"/>
            <a:chOff x="5738324" y="2843769"/>
            <a:chExt cx="4339590" cy="1264040"/>
          </a:xfrm>
        </p:grpSpPr>
        <p:sp>
          <p:nvSpPr>
            <p:cNvPr id="2055" name="MH_Other_5"/>
            <p:cNvSpPr/>
            <p:nvPr>
              <p:custDataLst>
                <p:tags r:id="rId10"/>
              </p:custDataLst>
            </p:nvPr>
          </p:nvSpPr>
          <p:spPr bwMode="auto">
            <a:xfrm>
              <a:off x="5943687" y="3009638"/>
              <a:ext cx="3870807" cy="805303"/>
            </a:xfrm>
            <a:custGeom>
              <a:avLst/>
              <a:gdLst>
                <a:gd name="T0" fmla="*/ 2147483646 w 3244"/>
                <a:gd name="T1" fmla="*/ 2147483646 h 675"/>
                <a:gd name="T2" fmla="*/ 2147483646 w 3244"/>
                <a:gd name="T3" fmla="*/ 2147483646 h 675"/>
                <a:gd name="T4" fmla="*/ 2147483646 w 3244"/>
                <a:gd name="T5" fmla="*/ 0 h 675"/>
                <a:gd name="T6" fmla="*/ 2147483646 w 3244"/>
                <a:gd name="T7" fmla="*/ 0 h 675"/>
                <a:gd name="T8" fmla="*/ 0 w 3244"/>
                <a:gd name="T9" fmla="*/ 2147483646 h 675"/>
                <a:gd name="T10" fmla="*/ 2147483646 w 3244"/>
                <a:gd name="T11" fmla="*/ 2147483646 h 675"/>
                <a:gd name="T12" fmla="*/ 2147483646 w 3244"/>
                <a:gd name="T13" fmla="*/ 2147483646 h 6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44" h="675">
                  <a:moveTo>
                    <a:pt x="2907" y="675"/>
                  </a:moveTo>
                  <a:cubicBezTo>
                    <a:pt x="3093" y="675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5"/>
                    <a:pt x="337" y="675"/>
                  </a:cubicBezTo>
                  <a:lnTo>
                    <a:pt x="2907" y="6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759333"/>
            <a:lstStyle/>
            <a:p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056" name="MH_Other_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324" y="2843769"/>
              <a:ext cx="4339590" cy="126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6" name="MH_Other_16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143553" y="3251564"/>
              <a:ext cx="445344" cy="321451"/>
            </a:xfrm>
            <a:custGeom>
              <a:avLst/>
              <a:gdLst>
                <a:gd name="T0" fmla="*/ 2147483646 w 165"/>
                <a:gd name="T1" fmla="*/ 2147483646 h 121"/>
                <a:gd name="T2" fmla="*/ 2147483646 w 165"/>
                <a:gd name="T3" fmla="*/ 2147483646 h 121"/>
                <a:gd name="T4" fmla="*/ 2147483646 w 165"/>
                <a:gd name="T5" fmla="*/ 2147483646 h 121"/>
                <a:gd name="T6" fmla="*/ 2147483646 w 165"/>
                <a:gd name="T7" fmla="*/ 2147483646 h 121"/>
                <a:gd name="T8" fmla="*/ 2147483646 w 165"/>
                <a:gd name="T9" fmla="*/ 2147483646 h 121"/>
                <a:gd name="T10" fmla="*/ 2147483646 w 165"/>
                <a:gd name="T11" fmla="*/ 2147483646 h 121"/>
                <a:gd name="T12" fmla="*/ 2147483646 w 165"/>
                <a:gd name="T13" fmla="*/ 2147483646 h 121"/>
                <a:gd name="T14" fmla="*/ 2147483646 w 165"/>
                <a:gd name="T15" fmla="*/ 2147483646 h 121"/>
                <a:gd name="T16" fmla="*/ 2147483646 w 165"/>
                <a:gd name="T17" fmla="*/ 2147483646 h 121"/>
                <a:gd name="T18" fmla="*/ 2147483646 w 165"/>
                <a:gd name="T19" fmla="*/ 2147483646 h 121"/>
                <a:gd name="T20" fmla="*/ 2147483646 w 165"/>
                <a:gd name="T21" fmla="*/ 2147483646 h 121"/>
                <a:gd name="T22" fmla="*/ 2147483646 w 165"/>
                <a:gd name="T23" fmla="*/ 2147483646 h 121"/>
                <a:gd name="T24" fmla="*/ 2147483646 w 165"/>
                <a:gd name="T25" fmla="*/ 2147483646 h 121"/>
                <a:gd name="T26" fmla="*/ 2147483646 w 165"/>
                <a:gd name="T27" fmla="*/ 2147483646 h 121"/>
                <a:gd name="T28" fmla="*/ 2147483646 w 165"/>
                <a:gd name="T29" fmla="*/ 2147483646 h 121"/>
                <a:gd name="T30" fmla="*/ 2147483646 w 165"/>
                <a:gd name="T31" fmla="*/ 2147483646 h 121"/>
                <a:gd name="T32" fmla="*/ 2147483646 w 165"/>
                <a:gd name="T33" fmla="*/ 2147483646 h 121"/>
                <a:gd name="T34" fmla="*/ 2147483646 w 165"/>
                <a:gd name="T35" fmla="*/ 2147483646 h 121"/>
                <a:gd name="T36" fmla="*/ 2147483646 w 165"/>
                <a:gd name="T37" fmla="*/ 2147483646 h 121"/>
                <a:gd name="T38" fmla="*/ 2147483646 w 165"/>
                <a:gd name="T39" fmla="*/ 2147483646 h 121"/>
                <a:gd name="T40" fmla="*/ 2147483646 w 165"/>
                <a:gd name="T41" fmla="*/ 2147483646 h 121"/>
                <a:gd name="T42" fmla="*/ 2147483646 w 165"/>
                <a:gd name="T43" fmla="*/ 2147483646 h 121"/>
                <a:gd name="T44" fmla="*/ 2147483646 w 165"/>
                <a:gd name="T45" fmla="*/ 2147483646 h 121"/>
                <a:gd name="T46" fmla="*/ 2147483646 w 165"/>
                <a:gd name="T47" fmla="*/ 2147483646 h 121"/>
                <a:gd name="T48" fmla="*/ 2147483646 w 165"/>
                <a:gd name="T49" fmla="*/ 2147483646 h 121"/>
                <a:gd name="T50" fmla="*/ 2147483646 w 165"/>
                <a:gd name="T51" fmla="*/ 2147483646 h 121"/>
                <a:gd name="T52" fmla="*/ 2147483646 w 165"/>
                <a:gd name="T53" fmla="*/ 2147483646 h 121"/>
                <a:gd name="T54" fmla="*/ 2147483646 w 165"/>
                <a:gd name="T55" fmla="*/ 2147483646 h 121"/>
                <a:gd name="T56" fmla="*/ 2147483646 w 165"/>
                <a:gd name="T57" fmla="*/ 2147483646 h 121"/>
                <a:gd name="T58" fmla="*/ 2147483646 w 165"/>
                <a:gd name="T59" fmla="*/ 2147483646 h 121"/>
                <a:gd name="T60" fmla="*/ 2147483646 w 165"/>
                <a:gd name="T61" fmla="*/ 2147483646 h 121"/>
                <a:gd name="T62" fmla="*/ 2147483646 w 165"/>
                <a:gd name="T63" fmla="*/ 2147483646 h 121"/>
                <a:gd name="T64" fmla="*/ 2147483646 w 165"/>
                <a:gd name="T65" fmla="*/ 2147483646 h 121"/>
                <a:gd name="T66" fmla="*/ 2147483646 w 165"/>
                <a:gd name="T67" fmla="*/ 2147483646 h 121"/>
                <a:gd name="T68" fmla="*/ 2147483646 w 165"/>
                <a:gd name="T69" fmla="*/ 2147483646 h 12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65" h="121">
                  <a:moveTo>
                    <a:pt x="77" y="28"/>
                  </a:moveTo>
                  <a:cubicBezTo>
                    <a:pt x="61" y="28"/>
                    <a:pt x="47" y="41"/>
                    <a:pt x="47" y="57"/>
                  </a:cubicBezTo>
                  <a:cubicBezTo>
                    <a:pt x="47" y="58"/>
                    <a:pt x="47" y="59"/>
                    <a:pt x="48" y="60"/>
                  </a:cubicBezTo>
                  <a:cubicBezTo>
                    <a:pt x="55" y="65"/>
                    <a:pt x="59" y="73"/>
                    <a:pt x="60" y="82"/>
                  </a:cubicBezTo>
                  <a:cubicBezTo>
                    <a:pt x="65" y="85"/>
                    <a:pt x="71" y="87"/>
                    <a:pt x="77" y="87"/>
                  </a:cubicBezTo>
                  <a:cubicBezTo>
                    <a:pt x="85" y="87"/>
                    <a:pt x="92" y="83"/>
                    <a:pt x="98" y="78"/>
                  </a:cubicBezTo>
                  <a:cubicBezTo>
                    <a:pt x="97" y="76"/>
                    <a:pt x="97" y="73"/>
                    <a:pt x="98" y="71"/>
                  </a:cubicBezTo>
                  <a:cubicBezTo>
                    <a:pt x="100" y="69"/>
                    <a:pt x="102" y="68"/>
                    <a:pt x="104" y="68"/>
                  </a:cubicBezTo>
                  <a:cubicBezTo>
                    <a:pt x="105" y="65"/>
                    <a:pt x="106" y="61"/>
                    <a:pt x="106" y="57"/>
                  </a:cubicBezTo>
                  <a:cubicBezTo>
                    <a:pt x="106" y="41"/>
                    <a:pt x="93" y="28"/>
                    <a:pt x="77" y="28"/>
                  </a:cubicBezTo>
                  <a:moveTo>
                    <a:pt x="165" y="97"/>
                  </a:moveTo>
                  <a:cubicBezTo>
                    <a:pt x="165" y="111"/>
                    <a:pt x="154" y="121"/>
                    <a:pt x="141" y="121"/>
                  </a:cubicBezTo>
                  <a:cubicBezTo>
                    <a:pt x="127" y="121"/>
                    <a:pt x="116" y="111"/>
                    <a:pt x="116" y="97"/>
                  </a:cubicBezTo>
                  <a:cubicBezTo>
                    <a:pt x="116" y="95"/>
                    <a:pt x="117" y="93"/>
                    <a:pt x="117" y="91"/>
                  </a:cubicBezTo>
                  <a:cubicBezTo>
                    <a:pt x="115" y="90"/>
                    <a:pt x="106" y="84"/>
                    <a:pt x="103" y="83"/>
                  </a:cubicBezTo>
                  <a:cubicBezTo>
                    <a:pt x="96" y="90"/>
                    <a:pt x="87" y="94"/>
                    <a:pt x="77" y="94"/>
                  </a:cubicBezTo>
                  <a:cubicBezTo>
                    <a:pt x="71" y="94"/>
                    <a:pt x="65" y="92"/>
                    <a:pt x="60" y="90"/>
                  </a:cubicBezTo>
                  <a:cubicBezTo>
                    <a:pt x="58" y="104"/>
                    <a:pt x="45" y="115"/>
                    <a:pt x="30" y="115"/>
                  </a:cubicBezTo>
                  <a:cubicBezTo>
                    <a:pt x="13" y="115"/>
                    <a:pt x="0" y="102"/>
                    <a:pt x="0" y="85"/>
                  </a:cubicBezTo>
                  <a:cubicBezTo>
                    <a:pt x="0" y="68"/>
                    <a:pt x="13" y="55"/>
                    <a:pt x="30" y="55"/>
                  </a:cubicBezTo>
                  <a:cubicBezTo>
                    <a:pt x="34" y="55"/>
                    <a:pt x="37" y="55"/>
                    <a:pt x="40" y="56"/>
                  </a:cubicBezTo>
                  <a:cubicBezTo>
                    <a:pt x="40" y="52"/>
                    <a:pt x="41" y="48"/>
                    <a:pt x="43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3" y="43"/>
                    <a:pt x="5" y="34"/>
                    <a:pt x="5" y="24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25"/>
                    <a:pt x="42" y="26"/>
                    <a:pt x="42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7" y="25"/>
                    <a:pt x="66" y="21"/>
                    <a:pt x="77" y="21"/>
                  </a:cubicBezTo>
                  <a:cubicBezTo>
                    <a:pt x="88" y="21"/>
                    <a:pt x="98" y="26"/>
                    <a:pt x="104" y="33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28"/>
                    <a:pt x="110" y="26"/>
                    <a:pt x="110" y="24"/>
                  </a:cubicBezTo>
                  <a:cubicBezTo>
                    <a:pt x="110" y="11"/>
                    <a:pt x="121" y="0"/>
                    <a:pt x="135" y="0"/>
                  </a:cubicBezTo>
                  <a:cubicBezTo>
                    <a:pt x="148" y="0"/>
                    <a:pt x="159" y="11"/>
                    <a:pt x="159" y="24"/>
                  </a:cubicBezTo>
                  <a:cubicBezTo>
                    <a:pt x="159" y="38"/>
                    <a:pt x="148" y="49"/>
                    <a:pt x="135" y="49"/>
                  </a:cubicBezTo>
                  <a:cubicBezTo>
                    <a:pt x="128" y="49"/>
                    <a:pt x="122" y="46"/>
                    <a:pt x="118" y="42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3" y="49"/>
                    <a:pt x="113" y="53"/>
                    <a:pt x="113" y="57"/>
                  </a:cubicBezTo>
                  <a:cubicBezTo>
                    <a:pt x="113" y="62"/>
                    <a:pt x="112" y="66"/>
                    <a:pt x="111" y="70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9" y="75"/>
                    <a:pt x="135" y="73"/>
                    <a:pt x="141" y="73"/>
                  </a:cubicBezTo>
                  <a:cubicBezTo>
                    <a:pt x="154" y="73"/>
                    <a:pt x="165" y="84"/>
                    <a:pt x="165" y="97"/>
                  </a:cubicBezTo>
                  <a:moveTo>
                    <a:pt x="53" y="85"/>
                  </a:moveTo>
                  <a:cubicBezTo>
                    <a:pt x="53" y="76"/>
                    <a:pt x="48" y="68"/>
                    <a:pt x="41" y="64"/>
                  </a:cubicBezTo>
                  <a:cubicBezTo>
                    <a:pt x="38" y="63"/>
                    <a:pt x="34" y="62"/>
                    <a:pt x="30" y="62"/>
                  </a:cubicBezTo>
                  <a:cubicBezTo>
                    <a:pt x="17" y="62"/>
                    <a:pt x="7" y="72"/>
                    <a:pt x="7" y="85"/>
                  </a:cubicBezTo>
                  <a:cubicBezTo>
                    <a:pt x="7" y="98"/>
                    <a:pt x="17" y="108"/>
                    <a:pt x="30" y="108"/>
                  </a:cubicBezTo>
                  <a:cubicBezTo>
                    <a:pt x="43" y="108"/>
                    <a:pt x="53" y="98"/>
                    <a:pt x="53" y="85"/>
                  </a:cubicBezTo>
                  <a:close/>
                  <a:moveTo>
                    <a:pt x="116" y="24"/>
                  </a:moveTo>
                  <a:cubicBezTo>
                    <a:pt x="116" y="25"/>
                    <a:pt x="116" y="26"/>
                    <a:pt x="116" y="27"/>
                  </a:cubicBezTo>
                  <a:cubicBezTo>
                    <a:pt x="119" y="26"/>
                    <a:pt x="123" y="27"/>
                    <a:pt x="125" y="30"/>
                  </a:cubicBezTo>
                  <a:cubicBezTo>
                    <a:pt x="126" y="33"/>
                    <a:pt x="126" y="37"/>
                    <a:pt x="123" y="39"/>
                  </a:cubicBezTo>
                  <a:cubicBezTo>
                    <a:pt x="126" y="41"/>
                    <a:pt x="130" y="43"/>
                    <a:pt x="135" y="43"/>
                  </a:cubicBezTo>
                  <a:cubicBezTo>
                    <a:pt x="145" y="43"/>
                    <a:pt x="153" y="35"/>
                    <a:pt x="153" y="24"/>
                  </a:cubicBezTo>
                  <a:cubicBezTo>
                    <a:pt x="153" y="14"/>
                    <a:pt x="145" y="6"/>
                    <a:pt x="135" y="6"/>
                  </a:cubicBezTo>
                  <a:cubicBezTo>
                    <a:pt x="124" y="6"/>
                    <a:pt x="116" y="14"/>
                    <a:pt x="116" y="24"/>
                  </a:cubicBezTo>
                  <a:moveTo>
                    <a:pt x="36" y="24"/>
                  </a:moveTo>
                  <a:cubicBezTo>
                    <a:pt x="36" y="17"/>
                    <a:pt x="30" y="12"/>
                    <a:pt x="23" y="12"/>
                  </a:cubicBezTo>
                  <a:cubicBezTo>
                    <a:pt x="17" y="12"/>
                    <a:pt x="11" y="17"/>
                    <a:pt x="11" y="24"/>
                  </a:cubicBezTo>
                  <a:cubicBezTo>
                    <a:pt x="11" y="31"/>
                    <a:pt x="17" y="37"/>
                    <a:pt x="23" y="37"/>
                  </a:cubicBezTo>
                  <a:cubicBezTo>
                    <a:pt x="25" y="37"/>
                    <a:pt x="27" y="36"/>
                    <a:pt x="29" y="36"/>
                  </a:cubicBezTo>
                  <a:cubicBezTo>
                    <a:pt x="27" y="33"/>
                    <a:pt x="27" y="30"/>
                    <a:pt x="28" y="27"/>
                  </a:cubicBezTo>
                  <a:cubicBezTo>
                    <a:pt x="30" y="25"/>
                    <a:pt x="33" y="24"/>
                    <a:pt x="36" y="24"/>
                  </a:cubicBezTo>
                  <a:moveTo>
                    <a:pt x="158" y="97"/>
                  </a:moveTo>
                  <a:cubicBezTo>
                    <a:pt x="158" y="87"/>
                    <a:pt x="150" y="79"/>
                    <a:pt x="141" y="79"/>
                  </a:cubicBezTo>
                  <a:cubicBezTo>
                    <a:pt x="131" y="79"/>
                    <a:pt x="123" y="87"/>
                    <a:pt x="123" y="97"/>
                  </a:cubicBezTo>
                  <a:cubicBezTo>
                    <a:pt x="123" y="107"/>
                    <a:pt x="131" y="115"/>
                    <a:pt x="141" y="115"/>
                  </a:cubicBezTo>
                  <a:cubicBezTo>
                    <a:pt x="150" y="115"/>
                    <a:pt x="158" y="107"/>
                    <a:pt x="158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69" name="MH_Other_1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046207" y="3250001"/>
              <a:ext cx="560866" cy="32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11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11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MH_Text_2"/>
            <p:cNvSpPr txBox="1"/>
            <p:nvPr>
              <p:custDataLst>
                <p:tags r:id="rId14"/>
              </p:custDataLst>
            </p:nvPr>
          </p:nvSpPr>
          <p:spPr>
            <a:xfrm>
              <a:off x="7627271" y="3146832"/>
              <a:ext cx="1967807" cy="5309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工作完成情况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COMPLETION OF WORK</a:t>
              </a:r>
              <a:endPara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41524" y="4024097"/>
            <a:ext cx="4339590" cy="1264039"/>
            <a:chOff x="5738324" y="4024097"/>
            <a:chExt cx="4339590" cy="1264039"/>
          </a:xfrm>
        </p:grpSpPr>
        <p:sp>
          <p:nvSpPr>
            <p:cNvPr id="4" name="MH_Other_4"/>
            <p:cNvSpPr/>
            <p:nvPr>
              <p:custDataLst>
                <p:tags r:id="rId15"/>
              </p:custDataLst>
            </p:nvPr>
          </p:nvSpPr>
          <p:spPr bwMode="auto">
            <a:xfrm>
              <a:off x="5943687" y="4189966"/>
              <a:ext cx="3870807" cy="805301"/>
            </a:xfrm>
            <a:custGeom>
              <a:avLst/>
              <a:gdLst>
                <a:gd name="T0" fmla="*/ 2907 w 3244"/>
                <a:gd name="T1" fmla="*/ 674 h 674"/>
                <a:gd name="T2" fmla="*/ 3244 w 3244"/>
                <a:gd name="T3" fmla="*/ 337 h 674"/>
                <a:gd name="T4" fmla="*/ 2907 w 3244"/>
                <a:gd name="T5" fmla="*/ 0 h 674"/>
                <a:gd name="T6" fmla="*/ 337 w 3244"/>
                <a:gd name="T7" fmla="*/ 0 h 674"/>
                <a:gd name="T8" fmla="*/ 0 w 3244"/>
                <a:gd name="T9" fmla="*/ 337 h 674"/>
                <a:gd name="T10" fmla="*/ 337 w 3244"/>
                <a:gd name="T11" fmla="*/ 674 h 674"/>
                <a:gd name="T12" fmla="*/ 2907 w 3244"/>
                <a:gd name="T13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4">
                  <a:moveTo>
                    <a:pt x="2907" y="674"/>
                  </a:moveTo>
                  <a:cubicBezTo>
                    <a:pt x="3093" y="674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4"/>
                    <a:pt x="337" y="674"/>
                  </a:cubicBezTo>
                  <a:lnTo>
                    <a:pt x="2907" y="6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759333"/>
            <a:lstStyle/>
            <a:p>
              <a:pPr>
                <a:defRPr/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057" name="MH_Other_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324" y="4024097"/>
              <a:ext cx="4339590" cy="1264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3" name="MH_Other_13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6236473" y="4434402"/>
              <a:ext cx="259504" cy="316428"/>
            </a:xfrm>
            <a:custGeom>
              <a:avLst/>
              <a:gdLst>
                <a:gd name="T0" fmla="*/ 2147483646 w 96"/>
                <a:gd name="T1" fmla="*/ 2147483646 h 119"/>
                <a:gd name="T2" fmla="*/ 2147483646 w 96"/>
                <a:gd name="T3" fmla="*/ 2147483646 h 119"/>
                <a:gd name="T4" fmla="*/ 2147483646 w 96"/>
                <a:gd name="T5" fmla="*/ 0 h 119"/>
                <a:gd name="T6" fmla="*/ 2147483646 w 96"/>
                <a:gd name="T7" fmla="*/ 2147483646 h 119"/>
                <a:gd name="T8" fmla="*/ 2147483646 w 96"/>
                <a:gd name="T9" fmla="*/ 2147483646 h 119"/>
                <a:gd name="T10" fmla="*/ 0 w 96"/>
                <a:gd name="T11" fmla="*/ 2147483646 h 119"/>
                <a:gd name="T12" fmla="*/ 0 w 96"/>
                <a:gd name="T13" fmla="*/ 2147483646 h 119"/>
                <a:gd name="T14" fmla="*/ 2147483646 w 96"/>
                <a:gd name="T15" fmla="*/ 2147483646 h 119"/>
                <a:gd name="T16" fmla="*/ 2147483646 w 96"/>
                <a:gd name="T17" fmla="*/ 2147483646 h 119"/>
                <a:gd name="T18" fmla="*/ 2147483646 w 96"/>
                <a:gd name="T19" fmla="*/ 2147483646 h 119"/>
                <a:gd name="T20" fmla="*/ 2147483646 w 96"/>
                <a:gd name="T21" fmla="*/ 2147483646 h 119"/>
                <a:gd name="T22" fmla="*/ 2147483646 w 96"/>
                <a:gd name="T23" fmla="*/ 2147483646 h 119"/>
                <a:gd name="T24" fmla="*/ 2147483646 w 96"/>
                <a:gd name="T25" fmla="*/ 2147483646 h 119"/>
                <a:gd name="T26" fmla="*/ 2147483646 w 96"/>
                <a:gd name="T27" fmla="*/ 2147483646 h 119"/>
                <a:gd name="T28" fmla="*/ 2147483646 w 96"/>
                <a:gd name="T29" fmla="*/ 2147483646 h 119"/>
                <a:gd name="T30" fmla="*/ 2147483646 w 96"/>
                <a:gd name="T31" fmla="*/ 2147483646 h 119"/>
                <a:gd name="T32" fmla="*/ 2147483646 w 96"/>
                <a:gd name="T33" fmla="*/ 2147483646 h 119"/>
                <a:gd name="T34" fmla="*/ 2147483646 w 96"/>
                <a:gd name="T35" fmla="*/ 2147483646 h 119"/>
                <a:gd name="T36" fmla="*/ 2147483646 w 96"/>
                <a:gd name="T37" fmla="*/ 2147483646 h 119"/>
                <a:gd name="T38" fmla="*/ 2147483646 w 96"/>
                <a:gd name="T39" fmla="*/ 2147483646 h 119"/>
                <a:gd name="T40" fmla="*/ 2147483646 w 96"/>
                <a:gd name="T41" fmla="*/ 2147483646 h 119"/>
                <a:gd name="T42" fmla="*/ 2147483646 w 96"/>
                <a:gd name="T43" fmla="*/ 2147483646 h 119"/>
                <a:gd name="T44" fmla="*/ 2147483646 w 96"/>
                <a:gd name="T45" fmla="*/ 2147483646 h 1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6" h="119">
                  <a:moveTo>
                    <a:pt x="67" y="48"/>
                  </a:moveTo>
                  <a:cubicBezTo>
                    <a:pt x="73" y="43"/>
                    <a:pt x="76" y="36"/>
                    <a:pt x="76" y="28"/>
                  </a:cubicBezTo>
                  <a:cubicBezTo>
                    <a:pt x="76" y="13"/>
                    <a:pt x="63" y="0"/>
                    <a:pt x="48" y="0"/>
                  </a:cubicBezTo>
                  <a:cubicBezTo>
                    <a:pt x="33" y="0"/>
                    <a:pt x="20" y="13"/>
                    <a:pt x="20" y="28"/>
                  </a:cubicBezTo>
                  <a:cubicBezTo>
                    <a:pt x="20" y="36"/>
                    <a:pt x="24" y="43"/>
                    <a:pt x="29" y="48"/>
                  </a:cubicBezTo>
                  <a:cubicBezTo>
                    <a:pt x="12" y="56"/>
                    <a:pt x="0" y="73"/>
                    <a:pt x="0" y="9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73"/>
                    <a:pt x="84" y="56"/>
                    <a:pt x="67" y="48"/>
                  </a:cubicBezTo>
                  <a:moveTo>
                    <a:pt x="27" y="28"/>
                  </a:moveTo>
                  <a:cubicBezTo>
                    <a:pt x="27" y="17"/>
                    <a:pt x="37" y="8"/>
                    <a:pt x="48" y="8"/>
                  </a:cubicBezTo>
                  <a:cubicBezTo>
                    <a:pt x="59" y="8"/>
                    <a:pt x="69" y="17"/>
                    <a:pt x="69" y="28"/>
                  </a:cubicBezTo>
                  <a:cubicBezTo>
                    <a:pt x="69" y="36"/>
                    <a:pt x="65" y="42"/>
                    <a:pt x="59" y="46"/>
                  </a:cubicBezTo>
                  <a:cubicBezTo>
                    <a:pt x="56" y="48"/>
                    <a:pt x="52" y="49"/>
                    <a:pt x="48" y="49"/>
                  </a:cubicBezTo>
                  <a:cubicBezTo>
                    <a:pt x="44" y="49"/>
                    <a:pt x="40" y="48"/>
                    <a:pt x="37" y="46"/>
                  </a:cubicBezTo>
                  <a:cubicBezTo>
                    <a:pt x="31" y="42"/>
                    <a:pt x="27" y="36"/>
                    <a:pt x="27" y="28"/>
                  </a:cubicBezTo>
                  <a:moveTo>
                    <a:pt x="83" y="107"/>
                  </a:moveTo>
                  <a:cubicBezTo>
                    <a:pt x="13" y="107"/>
                    <a:pt x="13" y="107"/>
                    <a:pt x="13" y="107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73"/>
                    <a:pt x="29" y="57"/>
                    <a:pt x="48" y="57"/>
                  </a:cubicBezTo>
                  <a:cubicBezTo>
                    <a:pt x="68" y="57"/>
                    <a:pt x="83" y="73"/>
                    <a:pt x="83" y="92"/>
                  </a:cubicBezTo>
                  <a:lnTo>
                    <a:pt x="83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MH_Other_18"/>
            <p:cNvSpPr txBox="1"/>
            <p:nvPr>
              <p:custDataLst>
                <p:tags r:id="rId18"/>
              </p:custDataLst>
            </p:nvPr>
          </p:nvSpPr>
          <p:spPr>
            <a:xfrm>
              <a:off x="7039510" y="4430328"/>
              <a:ext cx="574260" cy="32457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11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MH_Text_3"/>
            <p:cNvSpPr txBox="1"/>
            <p:nvPr>
              <p:custDataLst>
                <p:tags r:id="rId19"/>
              </p:custDataLst>
            </p:nvPr>
          </p:nvSpPr>
          <p:spPr>
            <a:xfrm>
              <a:off x="7627271" y="4327159"/>
              <a:ext cx="1967807" cy="5309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成功项目展示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SUCCESSFUL PROJECT </a:t>
              </a:r>
              <a:endPara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41524" y="5206099"/>
            <a:ext cx="4339590" cy="1264039"/>
            <a:chOff x="5738324" y="5206099"/>
            <a:chExt cx="4339590" cy="1264039"/>
          </a:xfrm>
        </p:grpSpPr>
        <p:sp>
          <p:nvSpPr>
            <p:cNvPr id="3" name="MH_Other_3"/>
            <p:cNvSpPr/>
            <p:nvPr>
              <p:custDataLst>
                <p:tags r:id="rId20"/>
              </p:custDataLst>
            </p:nvPr>
          </p:nvSpPr>
          <p:spPr bwMode="auto">
            <a:xfrm>
              <a:off x="5943687" y="5371967"/>
              <a:ext cx="3870807" cy="805303"/>
            </a:xfrm>
            <a:custGeom>
              <a:avLst/>
              <a:gdLst>
                <a:gd name="T0" fmla="*/ 2907 w 3244"/>
                <a:gd name="T1" fmla="*/ 675 h 675"/>
                <a:gd name="T2" fmla="*/ 3244 w 3244"/>
                <a:gd name="T3" fmla="*/ 337 h 675"/>
                <a:gd name="T4" fmla="*/ 2907 w 3244"/>
                <a:gd name="T5" fmla="*/ 0 h 675"/>
                <a:gd name="T6" fmla="*/ 337 w 3244"/>
                <a:gd name="T7" fmla="*/ 0 h 675"/>
                <a:gd name="T8" fmla="*/ 0 w 3244"/>
                <a:gd name="T9" fmla="*/ 337 h 675"/>
                <a:gd name="T10" fmla="*/ 337 w 3244"/>
                <a:gd name="T11" fmla="*/ 675 h 675"/>
                <a:gd name="T12" fmla="*/ 2907 w 3244"/>
                <a:gd name="T13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4" h="675">
                  <a:moveTo>
                    <a:pt x="2907" y="675"/>
                  </a:moveTo>
                  <a:cubicBezTo>
                    <a:pt x="3093" y="675"/>
                    <a:pt x="3244" y="523"/>
                    <a:pt x="3244" y="337"/>
                  </a:cubicBezTo>
                  <a:cubicBezTo>
                    <a:pt x="3244" y="151"/>
                    <a:pt x="3093" y="0"/>
                    <a:pt x="290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51" y="0"/>
                    <a:pt x="0" y="151"/>
                    <a:pt x="0" y="337"/>
                  </a:cubicBezTo>
                  <a:cubicBezTo>
                    <a:pt x="0" y="523"/>
                    <a:pt x="151" y="675"/>
                    <a:pt x="337" y="675"/>
                  </a:cubicBezTo>
                  <a:lnTo>
                    <a:pt x="2907" y="6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759333"/>
            <a:lstStyle/>
            <a:p>
              <a:pPr>
                <a:defRPr/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058" name="MH_Other_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324" y="5206099"/>
              <a:ext cx="4339590" cy="1264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9" name="MH_Other_9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6219731" y="5632309"/>
              <a:ext cx="292989" cy="284618"/>
            </a:xfrm>
            <a:custGeom>
              <a:avLst/>
              <a:gdLst>
                <a:gd name="T0" fmla="*/ 2147483646 w 108"/>
                <a:gd name="T1" fmla="*/ 2147483646 h 107"/>
                <a:gd name="T2" fmla="*/ 2147483646 w 108"/>
                <a:gd name="T3" fmla="*/ 2147483646 h 107"/>
                <a:gd name="T4" fmla="*/ 2147483646 w 108"/>
                <a:gd name="T5" fmla="*/ 2147483646 h 107"/>
                <a:gd name="T6" fmla="*/ 2147483646 w 108"/>
                <a:gd name="T7" fmla="*/ 0 h 107"/>
                <a:gd name="T8" fmla="*/ 0 w 108"/>
                <a:gd name="T9" fmla="*/ 2147483646 h 107"/>
                <a:gd name="T10" fmla="*/ 2147483646 w 108"/>
                <a:gd name="T11" fmla="*/ 2147483646 h 107"/>
                <a:gd name="T12" fmla="*/ 2147483646 w 108"/>
                <a:gd name="T13" fmla="*/ 2147483646 h 107"/>
                <a:gd name="T14" fmla="*/ 2147483646 w 108"/>
                <a:gd name="T15" fmla="*/ 2147483646 h 107"/>
                <a:gd name="T16" fmla="*/ 2147483646 w 108"/>
                <a:gd name="T17" fmla="*/ 2147483646 h 107"/>
                <a:gd name="T18" fmla="*/ 2147483646 w 108"/>
                <a:gd name="T19" fmla="*/ 2147483646 h 107"/>
                <a:gd name="T20" fmla="*/ 2147483646 w 108"/>
                <a:gd name="T21" fmla="*/ 2147483646 h 107"/>
                <a:gd name="T22" fmla="*/ 2147483646 w 108"/>
                <a:gd name="T23" fmla="*/ 2147483646 h 107"/>
                <a:gd name="T24" fmla="*/ 2147483646 w 108"/>
                <a:gd name="T25" fmla="*/ 2147483646 h 107"/>
                <a:gd name="T26" fmla="*/ 2147483646 w 108"/>
                <a:gd name="T27" fmla="*/ 2147483646 h 107"/>
                <a:gd name="T28" fmla="*/ 2147483646 w 108"/>
                <a:gd name="T29" fmla="*/ 2147483646 h 107"/>
                <a:gd name="T30" fmla="*/ 2147483646 w 108"/>
                <a:gd name="T31" fmla="*/ 2147483646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8" h="107">
                  <a:moveTo>
                    <a:pt x="105" y="95"/>
                  </a:moveTo>
                  <a:cubicBezTo>
                    <a:pt x="76" y="66"/>
                    <a:pt x="76" y="66"/>
                    <a:pt x="76" y="66"/>
                  </a:cubicBezTo>
                  <a:cubicBezTo>
                    <a:pt x="81" y="59"/>
                    <a:pt x="83" y="51"/>
                    <a:pt x="83" y="42"/>
                  </a:cubicBezTo>
                  <a:cubicBezTo>
                    <a:pt x="83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51" y="83"/>
                    <a:pt x="59" y="81"/>
                    <a:pt x="66" y="76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6" y="106"/>
                    <a:pt x="98" y="107"/>
                    <a:pt x="100" y="107"/>
                  </a:cubicBezTo>
                  <a:cubicBezTo>
                    <a:pt x="101" y="107"/>
                    <a:pt x="103" y="106"/>
                    <a:pt x="105" y="105"/>
                  </a:cubicBezTo>
                  <a:cubicBezTo>
                    <a:pt x="108" y="102"/>
                    <a:pt x="108" y="97"/>
                    <a:pt x="105" y="95"/>
                  </a:cubicBezTo>
                  <a:moveTo>
                    <a:pt x="7" y="42"/>
                  </a:moveTo>
                  <a:cubicBezTo>
                    <a:pt x="7" y="23"/>
                    <a:pt x="23" y="7"/>
                    <a:pt x="42" y="7"/>
                  </a:cubicBezTo>
                  <a:cubicBezTo>
                    <a:pt x="61" y="7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ubicBezTo>
                    <a:pt x="23" y="76"/>
                    <a:pt x="7" y="61"/>
                    <a:pt x="7" y="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MH_Other_20"/>
            <p:cNvSpPr txBox="1"/>
            <p:nvPr>
              <p:custDataLst>
                <p:tags r:id="rId23"/>
              </p:custDataLst>
            </p:nvPr>
          </p:nvSpPr>
          <p:spPr>
            <a:xfrm>
              <a:off x="7047045" y="5612330"/>
              <a:ext cx="559191" cy="32457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11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MH_Text_4"/>
            <p:cNvSpPr txBox="1"/>
            <p:nvPr>
              <p:custDataLst>
                <p:tags r:id="rId24"/>
              </p:custDataLst>
            </p:nvPr>
          </p:nvSpPr>
          <p:spPr>
            <a:xfrm>
              <a:off x="7627271" y="5509161"/>
              <a:ext cx="1967807" cy="5309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明年工作计划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en-US" altLang="zh-CN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NEXT YEAR WORK PLAN</a:t>
              </a:r>
              <a:endPara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2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accel="4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accel="4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657142" y="4998617"/>
            <a:ext cx="2452753" cy="842529"/>
            <a:chOff x="8512415" y="2327889"/>
            <a:chExt cx="3256083" cy="798929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3160100" y="2356862"/>
            <a:ext cx="2365966" cy="842530"/>
            <a:chOff x="8512415" y="2327889"/>
            <a:chExt cx="3256083" cy="798930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892162" y="5166460"/>
            <a:ext cx="2365966" cy="842530"/>
            <a:chOff x="8512415" y="2327889"/>
            <a:chExt cx="3256083" cy="798930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569469" y="1632878"/>
            <a:ext cx="2144681" cy="4550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32170" y="1632878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4604" y="1632878"/>
            <a:ext cx="2144681" cy="224402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57038" y="1632878"/>
            <a:ext cx="2144681" cy="22440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81903" y="1632878"/>
            <a:ext cx="2144681" cy="224402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2172" y="3939392"/>
            <a:ext cx="4357113" cy="2244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57038" y="3939391"/>
            <a:ext cx="2144681" cy="224402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81903" y="3939391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endParaRPr lang="en-AU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2"/>
          <p:cNvSpPr txBox="1"/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ferris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4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355" y="0"/>
            <a:ext cx="12858396" cy="4562821"/>
          </a:xfrm>
          <a:custGeom>
            <a:avLst/>
            <a:gdLst>
              <a:gd name="T0" fmla="*/ 0 w 5772"/>
              <a:gd name="T1" fmla="*/ 0 h 2044"/>
              <a:gd name="T2" fmla="*/ 5772 w 5772"/>
              <a:gd name="T3" fmla="*/ 0 h 2044"/>
              <a:gd name="T4" fmla="*/ 5772 w 5772"/>
              <a:gd name="T5" fmla="*/ 1764 h 2044"/>
              <a:gd name="T6" fmla="*/ 4311 w 5772"/>
              <a:gd name="T7" fmla="*/ 2044 h 2044"/>
              <a:gd name="T8" fmla="*/ 0 w 5772"/>
              <a:gd name="T9" fmla="*/ 1466 h 2044"/>
              <a:gd name="T10" fmla="*/ 0 w 5772"/>
              <a:gd name="T11" fmla="*/ 0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2" h="2044">
                <a:moveTo>
                  <a:pt x="0" y="0"/>
                </a:moveTo>
                <a:lnTo>
                  <a:pt x="5772" y="0"/>
                </a:lnTo>
                <a:lnTo>
                  <a:pt x="5772" y="1764"/>
                </a:lnTo>
                <a:lnTo>
                  <a:pt x="4311" y="2044"/>
                </a:lnTo>
                <a:lnTo>
                  <a:pt x="0" y="14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152" b="-8366"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355" y="2446600"/>
            <a:ext cx="9603698" cy="2116220"/>
          </a:xfrm>
          <a:custGeom>
            <a:avLst/>
            <a:gdLst>
              <a:gd name="T0" fmla="*/ 1960 w 4311"/>
              <a:gd name="T1" fmla="*/ 0 h 948"/>
              <a:gd name="T2" fmla="*/ 4311 w 4311"/>
              <a:gd name="T3" fmla="*/ 948 h 948"/>
              <a:gd name="T4" fmla="*/ 0 w 4311"/>
              <a:gd name="T5" fmla="*/ 370 h 948"/>
              <a:gd name="T6" fmla="*/ 0 w 4311"/>
              <a:gd name="T7" fmla="*/ 102 h 948"/>
              <a:gd name="T8" fmla="*/ 1960 w 4311"/>
              <a:gd name="T9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1" h="948">
                <a:moveTo>
                  <a:pt x="1960" y="0"/>
                </a:moveTo>
                <a:lnTo>
                  <a:pt x="4311" y="948"/>
                </a:lnTo>
                <a:lnTo>
                  <a:pt x="0" y="370"/>
                </a:lnTo>
                <a:lnTo>
                  <a:pt x="0" y="102"/>
                </a:lnTo>
                <a:lnTo>
                  <a:pt x="196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8378807" y="1906384"/>
            <a:ext cx="4479944" cy="2656436"/>
          </a:xfrm>
          <a:custGeom>
            <a:avLst/>
            <a:gdLst>
              <a:gd name="T0" fmla="*/ 2011 w 2011"/>
              <a:gd name="T1" fmla="*/ 0 h 1190"/>
              <a:gd name="T2" fmla="*/ 2011 w 2011"/>
              <a:gd name="T3" fmla="*/ 910 h 1190"/>
              <a:gd name="T4" fmla="*/ 550 w 2011"/>
              <a:gd name="T5" fmla="*/ 1190 h 1190"/>
              <a:gd name="T6" fmla="*/ 0 w 2011"/>
              <a:gd name="T7" fmla="*/ 1118 h 1190"/>
              <a:gd name="T8" fmla="*/ 2011 w 2011"/>
              <a:gd name="T9" fmla="*/ 0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1" h="1190">
                <a:moveTo>
                  <a:pt x="2011" y="0"/>
                </a:moveTo>
                <a:lnTo>
                  <a:pt x="2011" y="910"/>
                </a:lnTo>
                <a:lnTo>
                  <a:pt x="550" y="1190"/>
                </a:lnTo>
                <a:lnTo>
                  <a:pt x="0" y="1118"/>
                </a:lnTo>
                <a:lnTo>
                  <a:pt x="20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355" y="2446600"/>
            <a:ext cx="4366329" cy="2163099"/>
          </a:xfrm>
          <a:custGeom>
            <a:avLst/>
            <a:gdLst>
              <a:gd name="T0" fmla="*/ 1960 w 1960"/>
              <a:gd name="T1" fmla="*/ 0 h 969"/>
              <a:gd name="T2" fmla="*/ 0 w 1960"/>
              <a:gd name="T3" fmla="*/ 969 h 969"/>
              <a:gd name="T4" fmla="*/ 0 w 1960"/>
              <a:gd name="T5" fmla="*/ 102 h 969"/>
              <a:gd name="T6" fmla="*/ 1960 w 1960"/>
              <a:gd name="T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" h="969">
                <a:moveTo>
                  <a:pt x="1960" y="0"/>
                </a:moveTo>
                <a:lnTo>
                  <a:pt x="0" y="969"/>
                </a:lnTo>
                <a:lnTo>
                  <a:pt x="0" y="102"/>
                </a:lnTo>
                <a:lnTo>
                  <a:pt x="196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2199844" y="4534323"/>
            <a:ext cx="6749811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endParaRPr lang="en-US" altLang="zh-CN" sz="8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199844" y="5950614"/>
            <a:ext cx="2933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9997836" y="3029886"/>
            <a:ext cx="268728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0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en-US" altLang="zh-CN" sz="80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49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49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99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/>
      <p:bldP spid="8" grpId="1"/>
      <p:bldP spid="9" grpId="0"/>
      <p:bldP spid="9" grpId="1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71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17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71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17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5"/>
          <p:cNvSpPr txBox="1"/>
          <p:nvPr/>
        </p:nvSpPr>
        <p:spPr>
          <a:xfrm>
            <a:off x="689805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697909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466414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6474518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2995" y="2574185"/>
            <a:ext cx="2865432" cy="1448778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36812" y="2574185"/>
            <a:ext cx="2865432" cy="144877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40629" y="2574185"/>
            <a:ext cx="2865432" cy="1448778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44447" y="2574185"/>
            <a:ext cx="2865432" cy="14487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2995" y="4088660"/>
            <a:ext cx="2865432" cy="14487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6812" y="4088660"/>
            <a:ext cx="2865432" cy="1448778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40629" y="4088660"/>
            <a:ext cx="2865432" cy="144877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44447" y="4088660"/>
            <a:ext cx="2865432" cy="1448778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 txBox="1"/>
          <p:nvPr/>
        </p:nvSpPr>
        <p:spPr>
          <a:xfrm>
            <a:off x="1028561" y="4761405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 txBox="1"/>
          <p:nvPr/>
        </p:nvSpPr>
        <p:spPr>
          <a:xfrm>
            <a:off x="1022386" y="4440642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9783831" y="294774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3566355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3574459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9342964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9351068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5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99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99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149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199"/>
                            </p:stCondLst>
                            <p:childTnLst>
                              <p:par>
                                <p:cTn id="8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250"/>
                            </p:stCondLst>
                            <p:childTnLst>
                              <p:par>
                                <p:cTn id="9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300"/>
                            </p:stCondLst>
                            <p:childTnLst>
                              <p:par>
                                <p:cTn id="10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9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/>
          <p:nvPr/>
        </p:nvSpPr>
        <p:spPr bwMode="auto">
          <a:xfrm>
            <a:off x="2815005" y="1735551"/>
            <a:ext cx="1361345" cy="2999495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828312" y="1735551"/>
            <a:ext cx="1361344" cy="2999495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/>
          <p:nvPr/>
        </p:nvSpPr>
        <p:spPr bwMode="auto">
          <a:xfrm>
            <a:off x="8910649" y="1735551"/>
            <a:ext cx="1170755" cy="2999495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895829" y="1735551"/>
            <a:ext cx="1362857" cy="2999495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10649" y="1935217"/>
            <a:ext cx="568739" cy="1692604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/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/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815007" y="1935217"/>
            <a:ext cx="571765" cy="1692604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/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/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28313" y="1935217"/>
            <a:ext cx="570252" cy="1692604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/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/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/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895830" y="1935217"/>
            <a:ext cx="571765" cy="1692604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/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/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/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991506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9150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4233049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23304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82860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8286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8724402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72440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53" y="1096046"/>
            <a:ext cx="12858044" cy="3398968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119" y="5562248"/>
            <a:ext cx="10989864" cy="716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95787" y="1761942"/>
            <a:ext cx="2067177" cy="2067177"/>
            <a:chOff x="5115951" y="1852912"/>
            <a:chExt cx="1960098" cy="1960098"/>
          </a:xfrm>
        </p:grpSpPr>
        <p:sp>
          <p:nvSpPr>
            <p:cNvPr id="8" name="Oval 7"/>
            <p:cNvSpPr/>
            <p:nvPr/>
          </p:nvSpPr>
          <p:spPr>
            <a:xfrm>
              <a:off x="5115951" y="1852912"/>
              <a:ext cx="1960098" cy="1960098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GB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34787" y="2417462"/>
              <a:ext cx="1201079" cy="82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6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$50</a:t>
              </a:r>
              <a:endParaRPr lang="en-GB" sz="50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12119" y="5070392"/>
            <a:ext cx="2852960" cy="3080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166"/>
          <p:cNvSpPr/>
          <p:nvPr/>
        </p:nvSpPr>
        <p:spPr>
          <a:xfrm>
            <a:off x="3724935" y="2194576"/>
            <a:ext cx="1487369" cy="131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lnTo>
                  <a:pt x="4125" y="12945"/>
                </a:lnTo>
                <a:lnTo>
                  <a:pt x="0" y="21600"/>
                </a:lnTo>
                <a:lnTo>
                  <a:pt x="21600" y="7769"/>
                </a:lnTo>
                <a:lnTo>
                  <a:pt x="1713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5167"/>
          <p:cNvSpPr/>
          <p:nvPr/>
        </p:nvSpPr>
        <p:spPr>
          <a:xfrm>
            <a:off x="3273871" y="2975795"/>
            <a:ext cx="2395107" cy="137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9" y="0"/>
                </a:moveTo>
                <a:lnTo>
                  <a:pt x="2561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039" y="0"/>
                  <a:pt x="1903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5168"/>
          <p:cNvSpPr/>
          <p:nvPr/>
        </p:nvSpPr>
        <p:spPr>
          <a:xfrm>
            <a:off x="2822811" y="3822873"/>
            <a:ext cx="3302845" cy="137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3" y="0"/>
                </a:moveTo>
                <a:lnTo>
                  <a:pt x="1857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743" y="0"/>
                  <a:pt x="197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5169"/>
          <p:cNvSpPr/>
          <p:nvPr/>
        </p:nvSpPr>
        <p:spPr>
          <a:xfrm>
            <a:off x="2361258" y="4669953"/>
            <a:ext cx="4210573" cy="137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7" y="13286"/>
                </a:moveTo>
                <a:lnTo>
                  <a:pt x="0" y="21600"/>
                </a:lnTo>
                <a:lnTo>
                  <a:pt x="21600" y="8314"/>
                </a:lnTo>
                <a:lnTo>
                  <a:pt x="20143" y="0"/>
                </a:lnTo>
                <a:cubicBezTo>
                  <a:pt x="20143" y="0"/>
                  <a:pt x="1457" y="13286"/>
                  <a:pt x="1457" y="1328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175998" y="1829529"/>
            <a:ext cx="1047559" cy="898079"/>
            <a:chOff x="2313735" y="1108481"/>
            <a:chExt cx="857881" cy="735467"/>
          </a:xfrm>
        </p:grpSpPr>
        <p:sp>
          <p:nvSpPr>
            <p:cNvPr id="4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24935" y="2975797"/>
            <a:ext cx="1941237" cy="528018"/>
            <a:chOff x="1944344" y="2047198"/>
            <a:chExt cx="1589745" cy="432411"/>
          </a:xfrm>
        </p:grpSpPr>
        <p:sp>
          <p:nvSpPr>
            <p:cNvPr id="6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点击输入文本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73874" y="3822872"/>
            <a:ext cx="2848974" cy="528019"/>
            <a:chOff x="1574955" y="2740898"/>
            <a:chExt cx="2333121" cy="432412"/>
          </a:xfrm>
        </p:grpSpPr>
        <p:sp>
          <p:nvSpPr>
            <p:cNvPr id="5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22810" y="4669950"/>
            <a:ext cx="3756702" cy="528012"/>
            <a:chOff x="1205565" y="3434598"/>
            <a:chExt cx="3076490" cy="432407"/>
          </a:xfrm>
        </p:grpSpPr>
        <p:sp>
          <p:nvSpPr>
            <p:cNvPr id="7" name="Shape 5174"/>
            <p:cNvSpPr/>
            <p:nvPr/>
          </p:nvSpPr>
          <p:spPr>
            <a:xfrm>
              <a:off x="1205565" y="3434598"/>
              <a:ext cx="307649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Shape 5179"/>
            <p:cNvSpPr/>
            <p:nvPr/>
          </p:nvSpPr>
          <p:spPr>
            <a:xfrm>
              <a:off x="1422332" y="3474643"/>
              <a:ext cx="2634639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61260" y="5505266"/>
            <a:ext cx="4664442" cy="528012"/>
            <a:chOff x="827585" y="4118665"/>
            <a:chExt cx="3819870" cy="432407"/>
          </a:xfrm>
          <a:solidFill>
            <a:schemeClr val="accent5"/>
          </a:solidFill>
        </p:grpSpPr>
        <p:sp>
          <p:nvSpPr>
            <p:cNvPr id="8" name="Shape 5175"/>
            <p:cNvSpPr/>
            <p:nvPr/>
          </p:nvSpPr>
          <p:spPr>
            <a:xfrm>
              <a:off x="827585" y="4118665"/>
              <a:ext cx="381987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85" y="0"/>
                  </a:lnTo>
                  <a:cubicBezTo>
                    <a:pt x="20285" y="0"/>
                    <a:pt x="1315" y="0"/>
                    <a:pt x="1315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Shape 5180"/>
            <p:cNvSpPr/>
            <p:nvPr/>
          </p:nvSpPr>
          <p:spPr>
            <a:xfrm>
              <a:off x="1072475" y="4158709"/>
              <a:ext cx="3334354" cy="3523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Round Same Side Corner Rectangle 67"/>
          <p:cNvSpPr/>
          <p:nvPr/>
        </p:nvSpPr>
        <p:spPr>
          <a:xfrm rot="10800000" flipH="1">
            <a:off x="7567575" y="1845937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Round Same Side Corner Rectangle 68"/>
          <p:cNvSpPr/>
          <p:nvPr/>
        </p:nvSpPr>
        <p:spPr>
          <a:xfrm rot="10800000" flipH="1">
            <a:off x="7565573" y="2799971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ound Same Side Corner Rectangle 69"/>
          <p:cNvSpPr/>
          <p:nvPr/>
        </p:nvSpPr>
        <p:spPr>
          <a:xfrm rot="10800000" flipH="1">
            <a:off x="7567575" y="3667113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735229" y="1830491"/>
            <a:ext cx="2700245" cy="518561"/>
            <a:chOff x="5228512" y="1109269"/>
            <a:chExt cx="2871880" cy="424667"/>
          </a:xfrm>
        </p:grpSpPr>
        <p:sp>
          <p:nvSpPr>
            <p:cNvPr id="21" name="TextBox 20"/>
            <p:cNvSpPr txBox="1"/>
            <p:nvPr/>
          </p:nvSpPr>
          <p:spPr>
            <a:xfrm>
              <a:off x="5228512" y="1303102"/>
              <a:ext cx="2871880" cy="230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71"/>
            <p:cNvSpPr/>
            <p:nvPr/>
          </p:nvSpPr>
          <p:spPr>
            <a:xfrm>
              <a:off x="5228513" y="1109269"/>
              <a:ext cx="1336637" cy="21172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735229" y="2758415"/>
            <a:ext cx="2700245" cy="518564"/>
            <a:chOff x="5228512" y="1869180"/>
            <a:chExt cx="2871880" cy="424670"/>
          </a:xfrm>
        </p:grpSpPr>
        <p:sp>
          <p:nvSpPr>
            <p:cNvPr id="23" name="TextBox 22"/>
            <p:cNvSpPr txBox="1"/>
            <p:nvPr/>
          </p:nvSpPr>
          <p:spPr>
            <a:xfrm>
              <a:off x="5228512" y="2063015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73"/>
            <p:cNvSpPr/>
            <p:nvPr/>
          </p:nvSpPr>
          <p:spPr>
            <a:xfrm>
              <a:off x="5228513" y="1869180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35229" y="3686338"/>
            <a:ext cx="2700245" cy="518564"/>
            <a:chOff x="5228512" y="2629091"/>
            <a:chExt cx="2871880" cy="424670"/>
          </a:xfrm>
        </p:grpSpPr>
        <p:sp>
          <p:nvSpPr>
            <p:cNvPr id="25" name="TextBox 24"/>
            <p:cNvSpPr txBox="1"/>
            <p:nvPr/>
          </p:nvSpPr>
          <p:spPr>
            <a:xfrm>
              <a:off x="5228512" y="2822926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75"/>
            <p:cNvSpPr/>
            <p:nvPr/>
          </p:nvSpPr>
          <p:spPr>
            <a:xfrm>
              <a:off x="5228513" y="2629091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ound Same Side Corner Rectangle 76"/>
          <p:cNvSpPr/>
          <p:nvPr/>
        </p:nvSpPr>
        <p:spPr>
          <a:xfrm rot="10800000" flipH="1">
            <a:off x="7565573" y="4546901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ound Same Side Corner Rectangle 77"/>
          <p:cNvSpPr/>
          <p:nvPr/>
        </p:nvSpPr>
        <p:spPr>
          <a:xfrm rot="10800000" flipH="1">
            <a:off x="7567575" y="5414043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35229" y="4505342"/>
            <a:ext cx="2700245" cy="518564"/>
            <a:chOff x="5228512" y="3299800"/>
            <a:chExt cx="2871880" cy="424670"/>
          </a:xfrm>
        </p:grpSpPr>
        <p:sp>
          <p:nvSpPr>
            <p:cNvPr id="29" name="TextBox 28"/>
            <p:cNvSpPr txBox="1"/>
            <p:nvPr/>
          </p:nvSpPr>
          <p:spPr>
            <a:xfrm>
              <a:off x="5228512" y="3493635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79"/>
            <p:cNvSpPr/>
            <p:nvPr/>
          </p:nvSpPr>
          <p:spPr>
            <a:xfrm>
              <a:off x="5228513" y="3299800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735229" y="5433263"/>
            <a:ext cx="2700245" cy="518565"/>
            <a:chOff x="5228512" y="4059711"/>
            <a:chExt cx="2871880" cy="424671"/>
          </a:xfrm>
        </p:grpSpPr>
        <p:sp>
          <p:nvSpPr>
            <p:cNvPr id="31" name="TextBox 30"/>
            <p:cNvSpPr txBox="1"/>
            <p:nvPr/>
          </p:nvSpPr>
          <p:spPr>
            <a:xfrm>
              <a:off x="5228512" y="4253547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81"/>
            <p:cNvSpPr/>
            <p:nvPr/>
          </p:nvSpPr>
          <p:spPr>
            <a:xfrm>
              <a:off x="5228513" y="4059711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71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17" y="4646802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71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17" y="491641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547" y="1117027"/>
            <a:ext cx="4028238" cy="289062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5256" y="1117027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5965" y="1117027"/>
            <a:ext cx="4028238" cy="289062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4547" y="4082786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15256" y="4082786"/>
            <a:ext cx="4028238" cy="289062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35965" y="4082785"/>
            <a:ext cx="4028238" cy="2890627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8"/>
          <p:cNvSpPr txBox="1"/>
          <p:nvPr/>
        </p:nvSpPr>
        <p:spPr>
          <a:xfrm>
            <a:off x="857250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857250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1022194333"/>
  <p:tag name="MH_LIBRARY" val="GRAPHIC"/>
  <p:tag name="MH_TYPE" val="Other"/>
  <p:tag name="MH_ORDER" val="6"/>
</p:tagLst>
</file>

<file path=ppt/tags/tag11.xml><?xml version="1.0" encoding="utf-8"?>
<p:tagLst xmlns:p="http://schemas.openxmlformats.org/presentationml/2006/main">
  <p:tag name="MH" val="20161022194333"/>
  <p:tag name="MH_LIBRARY" val="GRAPHIC"/>
  <p:tag name="MH_TYPE" val="Other"/>
  <p:tag name="MH_ORDER" val="16"/>
</p:tagLst>
</file>

<file path=ppt/tags/tag12.xml><?xml version="1.0" encoding="utf-8"?>
<p:tagLst xmlns:p="http://schemas.openxmlformats.org/presentationml/2006/main">
  <p:tag name="MH" val="20161022194333"/>
  <p:tag name="MH_LIBRARY" val="GRAPHIC"/>
  <p:tag name="MH_TYPE" val="Other"/>
  <p:tag name="MH_ORDER" val="19"/>
</p:tagLst>
</file>

<file path=ppt/tags/tag13.xml><?xml version="1.0" encoding="utf-8"?>
<p:tagLst xmlns:p="http://schemas.openxmlformats.org/presentationml/2006/main">
  <p:tag name="MH" val="20161022194503"/>
  <p:tag name="MH_LIBRARY" val="GRAPHIC"/>
  <p:tag name="MH_TYPE" val="Text"/>
  <p:tag name="MH_ORDER" val="2"/>
</p:tagLst>
</file>

<file path=ppt/tags/tag14.xml><?xml version="1.0" encoding="utf-8"?>
<p:tagLst xmlns:p="http://schemas.openxmlformats.org/presentationml/2006/main">
  <p:tag name="MH" val="20161022194333"/>
  <p:tag name="MH_LIBRARY" val="GRAPHIC"/>
  <p:tag name="MH_TYPE" val="Other"/>
  <p:tag name="MH_ORDER" val="4"/>
</p:tagLst>
</file>

<file path=ppt/tags/tag15.xml><?xml version="1.0" encoding="utf-8"?>
<p:tagLst xmlns:p="http://schemas.openxmlformats.org/presentationml/2006/main">
  <p:tag name="MH" val="20161022194333"/>
  <p:tag name="MH_LIBRARY" val="GRAPHIC"/>
  <p:tag name="MH_TYPE" val="Other"/>
  <p:tag name="MH_ORDER" val="7"/>
</p:tagLst>
</file>

<file path=ppt/tags/tag16.xml><?xml version="1.0" encoding="utf-8"?>
<p:tagLst xmlns:p="http://schemas.openxmlformats.org/presentationml/2006/main">
  <p:tag name="MH" val="20161022194333"/>
  <p:tag name="MH_LIBRARY" val="GRAPHIC"/>
  <p:tag name="MH_TYPE" val="Other"/>
  <p:tag name="MH_ORDER" val="13"/>
</p:tagLst>
</file>

<file path=ppt/tags/tag17.xml><?xml version="1.0" encoding="utf-8"?>
<p:tagLst xmlns:p="http://schemas.openxmlformats.org/presentationml/2006/main">
  <p:tag name="MH" val="20161022194333"/>
  <p:tag name="MH_LIBRARY" val="GRAPHIC"/>
  <p:tag name="MH_TYPE" val="Other"/>
  <p:tag name="MH_ORDER" val="18"/>
</p:tagLst>
</file>

<file path=ppt/tags/tag18.xml><?xml version="1.0" encoding="utf-8"?>
<p:tagLst xmlns:p="http://schemas.openxmlformats.org/presentationml/2006/main">
  <p:tag name="MH" val="20161022194503"/>
  <p:tag name="MH_LIBRARY" val="GRAPHIC"/>
  <p:tag name="MH_TYPE" val="Text"/>
  <p:tag name="MH_ORDER" val="3"/>
</p:tagLst>
</file>

<file path=ppt/tags/tag19.xml><?xml version="1.0" encoding="utf-8"?>
<p:tagLst xmlns:p="http://schemas.openxmlformats.org/presentationml/2006/main">
  <p:tag name="MH" val="20161022194333"/>
  <p:tag name="MH_LIBRARY" val="GRAPHIC"/>
  <p:tag name="MH_TYPE" val="Other"/>
  <p:tag name="MH_ORDER" val="3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MH" val="20161022194333"/>
  <p:tag name="MH_LIBRARY" val="GRAPHIC"/>
  <p:tag name="MH_TYPE" val="Other"/>
  <p:tag name="MH_ORDER" val="8"/>
</p:tagLst>
</file>

<file path=ppt/tags/tag21.xml><?xml version="1.0" encoding="utf-8"?>
<p:tagLst xmlns:p="http://schemas.openxmlformats.org/presentationml/2006/main">
  <p:tag name="MH" val="20161022194333"/>
  <p:tag name="MH_LIBRARY" val="GRAPHIC"/>
  <p:tag name="MH_TYPE" val="Other"/>
  <p:tag name="MH_ORDER" val="9"/>
</p:tagLst>
</file>

<file path=ppt/tags/tag22.xml><?xml version="1.0" encoding="utf-8"?>
<p:tagLst xmlns:p="http://schemas.openxmlformats.org/presentationml/2006/main">
  <p:tag name="MH" val="20161022194333"/>
  <p:tag name="MH_LIBRARY" val="GRAPHIC"/>
  <p:tag name="MH_TYPE" val="Other"/>
  <p:tag name="MH_ORDER" val="20"/>
</p:tagLst>
</file>

<file path=ppt/tags/tag23.xml><?xml version="1.0" encoding="utf-8"?>
<p:tagLst xmlns:p="http://schemas.openxmlformats.org/presentationml/2006/main">
  <p:tag name="MH" val="20161022194503"/>
  <p:tag name="MH_LIBRARY" val="GRAPHIC"/>
  <p:tag name="MH_TYPE" val="Text"/>
  <p:tag name="MH_ORDER" val="4"/>
</p:tagLst>
</file>

<file path=ppt/tags/tag2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1022194333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61022194333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61022194333"/>
  <p:tag name="MH_LIBRARY" val="GRAPHIC"/>
  <p:tag name="MH_TYPE" val="Other"/>
  <p:tag name="MH_ORDER" val="11"/>
</p:tagLst>
</file>

<file path=ppt/tags/tag6.xml><?xml version="1.0" encoding="utf-8"?>
<p:tagLst xmlns:p="http://schemas.openxmlformats.org/presentationml/2006/main">
  <p:tag name="MH" val="20161022194333"/>
  <p:tag name="MH_LIBRARY" val="GRAPHIC"/>
  <p:tag name="MH_TYPE" val="Other"/>
  <p:tag name="MH_ORDER" val="12"/>
</p:tagLst>
</file>

<file path=ppt/tags/tag7.xml><?xml version="1.0" encoding="utf-8"?>
<p:tagLst xmlns:p="http://schemas.openxmlformats.org/presentationml/2006/main">
  <p:tag name="MH" val="20161022194333"/>
  <p:tag name="MH_LIBRARY" val="GRAPHIC"/>
  <p:tag name="MH_TYPE" val="Other"/>
  <p:tag name="MH_ORDER" val="17"/>
</p:tagLst>
</file>

<file path=ppt/tags/tag8.xml><?xml version="1.0" encoding="utf-8"?>
<p:tagLst xmlns:p="http://schemas.openxmlformats.org/presentationml/2006/main">
  <p:tag name="MH" val="20161022194503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61022194333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BFBFBF"/>
      </a:accent2>
      <a:accent3>
        <a:srgbClr val="C00000"/>
      </a:accent3>
      <a:accent4>
        <a:srgbClr val="BFBFBF"/>
      </a:accent4>
      <a:accent5>
        <a:srgbClr val="C00000"/>
      </a:accent5>
      <a:accent6>
        <a:srgbClr val="BFBFBF"/>
      </a:accent6>
      <a:hlink>
        <a:srgbClr val="C00000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8704</Words>
  <Application>WPS 演示</Application>
  <PresentationFormat>自定义</PresentationFormat>
  <Paragraphs>374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</vt:lpstr>
      <vt:lpstr>Impact</vt:lpstr>
      <vt:lpstr>Gill Sans</vt:lpstr>
      <vt:lpstr>Helvetica Neue</vt:lpstr>
      <vt:lpstr>Arial Unicode MS</vt:lpstr>
      <vt:lpstr>Calibri Light</vt:lpstr>
      <vt:lpstr>Arial</vt:lpstr>
      <vt:lpstr>Neris Thin</vt:lpstr>
      <vt:lpstr>Gill Sans MT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bt191</dc:title>
  <dc:creator/>
  <cp:lastModifiedBy>Administrator</cp:lastModifiedBy>
  <cp:revision>2</cp:revision>
  <dcterms:created xsi:type="dcterms:W3CDTF">2016-11-27T17:59:00Z</dcterms:created>
  <dcterms:modified xsi:type="dcterms:W3CDTF">2017-11-12T07:35:36Z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